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56" r:id="rId1"/>
  </p:sldMasterIdLst>
  <p:notesMasterIdLst>
    <p:notesMasterId r:id="rId22"/>
  </p:notesMasterIdLst>
  <p:sldIdLst>
    <p:sldId id="256" r:id="rId2"/>
    <p:sldId id="257" r:id="rId3"/>
    <p:sldId id="258" r:id="rId4"/>
    <p:sldId id="274" r:id="rId5"/>
    <p:sldId id="259" r:id="rId6"/>
    <p:sldId id="272" r:id="rId7"/>
    <p:sldId id="265" r:id="rId8"/>
    <p:sldId id="273" r:id="rId9"/>
    <p:sldId id="266" r:id="rId10"/>
    <p:sldId id="263" r:id="rId11"/>
    <p:sldId id="275" r:id="rId12"/>
    <p:sldId id="267" r:id="rId13"/>
    <p:sldId id="268" r:id="rId14"/>
    <p:sldId id="264" r:id="rId15"/>
    <p:sldId id="269" r:id="rId16"/>
    <p:sldId id="270" r:id="rId17"/>
    <p:sldId id="271" r:id="rId18"/>
    <p:sldId id="261" r:id="rId19"/>
    <p:sldId id="262" r:id="rId20"/>
    <p:sldId id="27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31E6984-185C-4141-AD03-FF9BDD628584}" type="doc">
      <dgm:prSet loTypeId="urn:microsoft.com/office/officeart/2005/8/layout/hierarchy6" loCatId="hierarchy" qsTypeId="urn:microsoft.com/office/officeart/2005/8/quickstyle/simple1" qsCatId="simple" csTypeId="urn:microsoft.com/office/officeart/2005/8/colors/accent1_2" csCatId="accent1" phldr="1"/>
      <dgm:spPr/>
      <dgm:t>
        <a:bodyPr/>
        <a:lstStyle/>
        <a:p>
          <a:endParaRPr lang="en-CA"/>
        </a:p>
      </dgm:t>
    </dgm:pt>
    <dgm:pt modelId="{B8E5F44A-E37A-44CA-ADA7-CE79A5F06B5C}">
      <dgm:prSet phldrT="[Text]"/>
      <dgm:spPr/>
      <dgm:t>
        <a:bodyPr/>
        <a:lstStyle/>
        <a:p>
          <a:r>
            <a:rPr lang="en-CA" dirty="0" smtClean="0"/>
            <a:t>animals</a:t>
          </a:r>
          <a:endParaRPr lang="en-CA" dirty="0"/>
        </a:p>
      </dgm:t>
    </dgm:pt>
    <dgm:pt modelId="{E387FEFC-FEE0-4989-89E1-7DE6DD7B3B13}" type="parTrans" cxnId="{D29FAEC6-EE36-43C4-B446-B522C440064B}">
      <dgm:prSet/>
      <dgm:spPr/>
      <dgm:t>
        <a:bodyPr/>
        <a:lstStyle/>
        <a:p>
          <a:endParaRPr lang="en-CA"/>
        </a:p>
      </dgm:t>
    </dgm:pt>
    <dgm:pt modelId="{7E04B995-975D-4739-8D95-F54FDF82E764}" type="sibTrans" cxnId="{D29FAEC6-EE36-43C4-B446-B522C440064B}">
      <dgm:prSet/>
      <dgm:spPr/>
      <dgm:t>
        <a:bodyPr/>
        <a:lstStyle/>
        <a:p>
          <a:endParaRPr lang="en-CA"/>
        </a:p>
      </dgm:t>
    </dgm:pt>
    <dgm:pt modelId="{23FDBC2A-480F-4AC6-BCAB-EB0E942B8217}" type="asst">
      <dgm:prSet phldrT="[Text]"/>
      <dgm:spPr/>
      <dgm:t>
        <a:bodyPr/>
        <a:lstStyle/>
        <a:p>
          <a:r>
            <a:rPr lang="en-CA" dirty="0" smtClean="0"/>
            <a:t>Reptiles</a:t>
          </a:r>
          <a:endParaRPr lang="en-CA" dirty="0"/>
        </a:p>
      </dgm:t>
    </dgm:pt>
    <dgm:pt modelId="{83AC5110-0D00-4B58-A2F2-C9A70C139731}" type="parTrans" cxnId="{374A4792-CEF3-4385-929E-5062777F873C}">
      <dgm:prSet/>
      <dgm:spPr/>
      <dgm:t>
        <a:bodyPr/>
        <a:lstStyle/>
        <a:p>
          <a:endParaRPr lang="en-CA"/>
        </a:p>
      </dgm:t>
    </dgm:pt>
    <dgm:pt modelId="{AF056D2F-D53C-428C-A7BE-0858DEFE0882}" type="sibTrans" cxnId="{374A4792-CEF3-4385-929E-5062777F873C}">
      <dgm:prSet/>
      <dgm:spPr/>
      <dgm:t>
        <a:bodyPr/>
        <a:lstStyle/>
        <a:p>
          <a:endParaRPr lang="en-CA"/>
        </a:p>
      </dgm:t>
    </dgm:pt>
    <dgm:pt modelId="{643EFE9D-8BCD-4837-AC38-2088B76ADBFB}" type="asst">
      <dgm:prSet phldrT="[Text]"/>
      <dgm:spPr/>
      <dgm:t>
        <a:bodyPr/>
        <a:lstStyle/>
        <a:p>
          <a:r>
            <a:rPr lang="en-CA" dirty="0" smtClean="0"/>
            <a:t>Fish</a:t>
          </a:r>
          <a:endParaRPr lang="en-CA" dirty="0"/>
        </a:p>
      </dgm:t>
    </dgm:pt>
    <dgm:pt modelId="{F241543B-EA95-4308-A5D5-F39DE26FD1E3}" type="parTrans" cxnId="{482440E3-7C49-4CC9-9940-02AEF7CE2064}">
      <dgm:prSet/>
      <dgm:spPr/>
      <dgm:t>
        <a:bodyPr/>
        <a:lstStyle/>
        <a:p>
          <a:endParaRPr lang="en-CA"/>
        </a:p>
      </dgm:t>
    </dgm:pt>
    <dgm:pt modelId="{657DB27E-3960-4625-9867-4C7C876F4860}" type="sibTrans" cxnId="{482440E3-7C49-4CC9-9940-02AEF7CE2064}">
      <dgm:prSet/>
      <dgm:spPr/>
      <dgm:t>
        <a:bodyPr/>
        <a:lstStyle/>
        <a:p>
          <a:endParaRPr lang="en-CA"/>
        </a:p>
      </dgm:t>
    </dgm:pt>
    <dgm:pt modelId="{6ECECAB0-8292-4B86-8F77-DE8CE376BA99}" type="asst">
      <dgm:prSet phldrT="[Text]"/>
      <dgm:spPr/>
      <dgm:t>
        <a:bodyPr/>
        <a:lstStyle/>
        <a:p>
          <a:r>
            <a:rPr lang="en-CA" dirty="0" smtClean="0"/>
            <a:t>Birds</a:t>
          </a:r>
        </a:p>
      </dgm:t>
    </dgm:pt>
    <dgm:pt modelId="{704AEDF2-B07C-48C5-9D8D-711E3EC8EAF0}" type="parTrans" cxnId="{AF42338D-410A-428B-A243-EEF1383AF6D3}">
      <dgm:prSet/>
      <dgm:spPr/>
      <dgm:t>
        <a:bodyPr/>
        <a:lstStyle/>
        <a:p>
          <a:endParaRPr lang="en-CA"/>
        </a:p>
      </dgm:t>
    </dgm:pt>
    <dgm:pt modelId="{B8476838-10FA-488C-BC63-76B402175309}" type="sibTrans" cxnId="{AF42338D-410A-428B-A243-EEF1383AF6D3}">
      <dgm:prSet/>
      <dgm:spPr/>
      <dgm:t>
        <a:bodyPr/>
        <a:lstStyle/>
        <a:p>
          <a:endParaRPr lang="en-CA"/>
        </a:p>
      </dgm:t>
    </dgm:pt>
    <dgm:pt modelId="{8FE47051-6B71-4AC9-86CB-4A98DDC457A1}" type="asst">
      <dgm:prSet phldrT="[Text]"/>
      <dgm:spPr/>
      <dgm:t>
        <a:bodyPr/>
        <a:lstStyle/>
        <a:p>
          <a:r>
            <a:rPr lang="en-CA" dirty="0" smtClean="0"/>
            <a:t>Insect</a:t>
          </a:r>
          <a:endParaRPr lang="en-CA" dirty="0"/>
        </a:p>
      </dgm:t>
    </dgm:pt>
    <dgm:pt modelId="{96E43C41-33E0-4C8F-943A-258C570E40D6}" type="parTrans" cxnId="{96E0FB2E-C429-4D6A-8681-B424E12BF683}">
      <dgm:prSet/>
      <dgm:spPr/>
      <dgm:t>
        <a:bodyPr/>
        <a:lstStyle/>
        <a:p>
          <a:endParaRPr lang="en-CA"/>
        </a:p>
      </dgm:t>
    </dgm:pt>
    <dgm:pt modelId="{57F50CE8-9684-49A0-B48E-354C9D353330}" type="sibTrans" cxnId="{96E0FB2E-C429-4D6A-8681-B424E12BF683}">
      <dgm:prSet/>
      <dgm:spPr/>
      <dgm:t>
        <a:bodyPr/>
        <a:lstStyle/>
        <a:p>
          <a:endParaRPr lang="en-CA"/>
        </a:p>
      </dgm:t>
    </dgm:pt>
    <dgm:pt modelId="{17602284-3CDB-4B70-B843-BC940891E195}" type="asst">
      <dgm:prSet phldrT="[Text]"/>
      <dgm:spPr/>
      <dgm:t>
        <a:bodyPr/>
        <a:lstStyle/>
        <a:p>
          <a:r>
            <a:rPr lang="en-CA" dirty="0" smtClean="0"/>
            <a:t>Mammals</a:t>
          </a:r>
          <a:endParaRPr lang="en-CA" dirty="0"/>
        </a:p>
      </dgm:t>
    </dgm:pt>
    <dgm:pt modelId="{831CFCEA-1622-4DCB-B358-446E6CE759C0}" type="parTrans" cxnId="{AA678A4F-F3BA-420D-8409-F7A4037C0EDD}">
      <dgm:prSet/>
      <dgm:spPr/>
      <dgm:t>
        <a:bodyPr/>
        <a:lstStyle/>
        <a:p>
          <a:endParaRPr lang="en-CA"/>
        </a:p>
      </dgm:t>
    </dgm:pt>
    <dgm:pt modelId="{01A51BD9-7D17-4558-8A78-309E19DEBFDB}" type="sibTrans" cxnId="{AA678A4F-F3BA-420D-8409-F7A4037C0EDD}">
      <dgm:prSet/>
      <dgm:spPr/>
      <dgm:t>
        <a:bodyPr/>
        <a:lstStyle/>
        <a:p>
          <a:endParaRPr lang="en-CA"/>
        </a:p>
      </dgm:t>
    </dgm:pt>
    <dgm:pt modelId="{AD3B8662-95B1-42D8-AA47-F894A5DB2717}" type="asst">
      <dgm:prSet phldrT="[Text]"/>
      <dgm:spPr/>
      <dgm:t>
        <a:bodyPr/>
        <a:lstStyle/>
        <a:p>
          <a:r>
            <a:rPr lang="en-CA" dirty="0" smtClean="0"/>
            <a:t>Snake, Crocodile</a:t>
          </a:r>
          <a:endParaRPr lang="en-CA" dirty="0"/>
        </a:p>
      </dgm:t>
    </dgm:pt>
    <dgm:pt modelId="{6EED619E-DD78-43DE-B660-E7DBD5390BB3}" type="parTrans" cxnId="{4F1063BD-A98F-4C98-BAE0-63C1AE387F3F}">
      <dgm:prSet/>
      <dgm:spPr/>
      <dgm:t>
        <a:bodyPr/>
        <a:lstStyle/>
        <a:p>
          <a:endParaRPr lang="en-CA"/>
        </a:p>
      </dgm:t>
    </dgm:pt>
    <dgm:pt modelId="{50E063C8-D58A-4014-AD1B-9CB0E463FFE1}" type="sibTrans" cxnId="{4F1063BD-A98F-4C98-BAE0-63C1AE387F3F}">
      <dgm:prSet/>
      <dgm:spPr/>
      <dgm:t>
        <a:bodyPr/>
        <a:lstStyle/>
        <a:p>
          <a:endParaRPr lang="en-CA"/>
        </a:p>
      </dgm:t>
    </dgm:pt>
    <dgm:pt modelId="{12510767-91DD-46DF-A2B6-9525D9922E0D}" type="asst">
      <dgm:prSet phldrT="[Text]"/>
      <dgm:spPr/>
      <dgm:t>
        <a:bodyPr/>
        <a:lstStyle/>
        <a:p>
          <a:r>
            <a:rPr lang="en-CA" dirty="0" smtClean="0"/>
            <a:t>Salomon, Rainbow</a:t>
          </a:r>
          <a:endParaRPr lang="en-CA" dirty="0"/>
        </a:p>
      </dgm:t>
    </dgm:pt>
    <dgm:pt modelId="{AFAB2BBA-C02C-40E4-A668-7C6250C013BB}" type="parTrans" cxnId="{EFDDF72C-A0AC-4C82-ABD4-C4068188D56D}">
      <dgm:prSet/>
      <dgm:spPr/>
      <dgm:t>
        <a:bodyPr/>
        <a:lstStyle/>
        <a:p>
          <a:endParaRPr lang="en-CA"/>
        </a:p>
      </dgm:t>
    </dgm:pt>
    <dgm:pt modelId="{F8576A00-7BD4-4C0A-B50C-3859732D9C78}" type="sibTrans" cxnId="{EFDDF72C-A0AC-4C82-ABD4-C4068188D56D}">
      <dgm:prSet/>
      <dgm:spPr/>
      <dgm:t>
        <a:bodyPr/>
        <a:lstStyle/>
        <a:p>
          <a:endParaRPr lang="en-CA"/>
        </a:p>
      </dgm:t>
    </dgm:pt>
    <dgm:pt modelId="{24C0FF5F-785E-42CB-A568-166EC6CACC8B}" type="asst">
      <dgm:prSet phldrT="[Text]"/>
      <dgm:spPr/>
      <dgm:t>
        <a:bodyPr/>
        <a:lstStyle/>
        <a:p>
          <a:r>
            <a:rPr lang="en-CA" dirty="0" smtClean="0"/>
            <a:t>Pigeon, Chicken</a:t>
          </a:r>
        </a:p>
      </dgm:t>
    </dgm:pt>
    <dgm:pt modelId="{FA7B28B2-4DFB-44DF-A726-E2249CF78D93}" type="parTrans" cxnId="{33BC2FDB-DFDC-4DAB-BB39-8C5E19DF0680}">
      <dgm:prSet/>
      <dgm:spPr/>
      <dgm:t>
        <a:bodyPr/>
        <a:lstStyle/>
        <a:p>
          <a:endParaRPr lang="en-CA"/>
        </a:p>
      </dgm:t>
    </dgm:pt>
    <dgm:pt modelId="{5C37581D-5141-4C78-AC29-28B83CFCEC0B}" type="sibTrans" cxnId="{33BC2FDB-DFDC-4DAB-BB39-8C5E19DF0680}">
      <dgm:prSet/>
      <dgm:spPr/>
      <dgm:t>
        <a:bodyPr/>
        <a:lstStyle/>
        <a:p>
          <a:endParaRPr lang="en-CA"/>
        </a:p>
      </dgm:t>
    </dgm:pt>
    <dgm:pt modelId="{75E31B2D-A39E-4FA1-8731-0491AD89ABBD}" type="asst">
      <dgm:prSet phldrT="[Text]"/>
      <dgm:spPr/>
      <dgm:t>
        <a:bodyPr/>
        <a:lstStyle/>
        <a:p>
          <a:r>
            <a:rPr lang="en-CA" dirty="0" smtClean="0"/>
            <a:t>Fly, Quaker </a:t>
          </a:r>
          <a:endParaRPr lang="en-CA" dirty="0"/>
        </a:p>
      </dgm:t>
    </dgm:pt>
    <dgm:pt modelId="{675C0E19-448D-4BC3-A950-C3B487856444}" type="parTrans" cxnId="{F6610F15-C3E7-4F1C-A261-178DE8BC8E61}">
      <dgm:prSet/>
      <dgm:spPr/>
      <dgm:t>
        <a:bodyPr/>
        <a:lstStyle/>
        <a:p>
          <a:endParaRPr lang="en-CA"/>
        </a:p>
      </dgm:t>
    </dgm:pt>
    <dgm:pt modelId="{DA42AE9D-6A5E-464B-B156-D1B25D131BE8}" type="sibTrans" cxnId="{F6610F15-C3E7-4F1C-A261-178DE8BC8E61}">
      <dgm:prSet/>
      <dgm:spPr/>
      <dgm:t>
        <a:bodyPr/>
        <a:lstStyle/>
        <a:p>
          <a:endParaRPr lang="en-CA"/>
        </a:p>
      </dgm:t>
    </dgm:pt>
    <dgm:pt modelId="{54704E8D-5295-4B9F-A33D-1DCE589D14FA}" type="asst">
      <dgm:prSet phldrT="[Text]"/>
      <dgm:spPr/>
      <dgm:t>
        <a:bodyPr/>
        <a:lstStyle/>
        <a:p>
          <a:r>
            <a:rPr lang="en-CA" dirty="0" smtClean="0"/>
            <a:t>Lion, Dog</a:t>
          </a:r>
        </a:p>
        <a:p>
          <a:endParaRPr lang="en-CA" dirty="0"/>
        </a:p>
      </dgm:t>
    </dgm:pt>
    <dgm:pt modelId="{AF10C62D-D203-44E1-8D8E-58F89636C30B}" type="parTrans" cxnId="{09DDE7DF-3073-4980-B7D2-149DFF8ACD58}">
      <dgm:prSet/>
      <dgm:spPr/>
      <dgm:t>
        <a:bodyPr/>
        <a:lstStyle/>
        <a:p>
          <a:endParaRPr lang="en-CA"/>
        </a:p>
      </dgm:t>
    </dgm:pt>
    <dgm:pt modelId="{4C590C72-86C5-44E8-B63F-97F7E9A43ECF}" type="sibTrans" cxnId="{09DDE7DF-3073-4980-B7D2-149DFF8ACD58}">
      <dgm:prSet/>
      <dgm:spPr/>
      <dgm:t>
        <a:bodyPr/>
        <a:lstStyle/>
        <a:p>
          <a:endParaRPr lang="en-CA"/>
        </a:p>
      </dgm:t>
    </dgm:pt>
    <dgm:pt modelId="{B2632C92-D99A-481D-8943-DB571922BEAF}" type="pres">
      <dgm:prSet presAssocID="{B31E6984-185C-4141-AD03-FF9BDD628584}" presName="mainComposite" presStyleCnt="0">
        <dgm:presLayoutVars>
          <dgm:chPref val="1"/>
          <dgm:dir/>
          <dgm:animOne val="branch"/>
          <dgm:animLvl val="lvl"/>
          <dgm:resizeHandles val="exact"/>
        </dgm:presLayoutVars>
      </dgm:prSet>
      <dgm:spPr/>
      <dgm:t>
        <a:bodyPr/>
        <a:lstStyle/>
        <a:p>
          <a:endParaRPr lang="en-CA"/>
        </a:p>
      </dgm:t>
    </dgm:pt>
    <dgm:pt modelId="{E32EF200-2F80-4770-99F7-0C90E63C4A51}" type="pres">
      <dgm:prSet presAssocID="{B31E6984-185C-4141-AD03-FF9BDD628584}" presName="hierFlow" presStyleCnt="0"/>
      <dgm:spPr/>
    </dgm:pt>
    <dgm:pt modelId="{B3C1A01C-9815-42FD-89F2-84669CE469D8}" type="pres">
      <dgm:prSet presAssocID="{B31E6984-185C-4141-AD03-FF9BDD628584}" presName="hierChild1" presStyleCnt="0">
        <dgm:presLayoutVars>
          <dgm:chPref val="1"/>
          <dgm:animOne val="branch"/>
          <dgm:animLvl val="lvl"/>
        </dgm:presLayoutVars>
      </dgm:prSet>
      <dgm:spPr/>
    </dgm:pt>
    <dgm:pt modelId="{19F473AC-B339-4BAD-9235-5D4D681DAC47}" type="pres">
      <dgm:prSet presAssocID="{B8E5F44A-E37A-44CA-ADA7-CE79A5F06B5C}" presName="Name14" presStyleCnt="0"/>
      <dgm:spPr/>
    </dgm:pt>
    <dgm:pt modelId="{3B761737-E05A-4A46-8F78-4C74585FAE95}" type="pres">
      <dgm:prSet presAssocID="{B8E5F44A-E37A-44CA-ADA7-CE79A5F06B5C}" presName="level1Shape" presStyleLbl="node0" presStyleIdx="0" presStyleCnt="1">
        <dgm:presLayoutVars>
          <dgm:chPref val="3"/>
        </dgm:presLayoutVars>
      </dgm:prSet>
      <dgm:spPr/>
      <dgm:t>
        <a:bodyPr/>
        <a:lstStyle/>
        <a:p>
          <a:endParaRPr lang="en-CA"/>
        </a:p>
      </dgm:t>
    </dgm:pt>
    <dgm:pt modelId="{F78E7144-45A8-49F8-BE6D-D4EF95A99F92}" type="pres">
      <dgm:prSet presAssocID="{B8E5F44A-E37A-44CA-ADA7-CE79A5F06B5C}" presName="hierChild2" presStyleCnt="0"/>
      <dgm:spPr/>
    </dgm:pt>
    <dgm:pt modelId="{579E5444-87D8-4299-AD36-EA8BEBAB85A2}" type="pres">
      <dgm:prSet presAssocID="{83AC5110-0D00-4B58-A2F2-C9A70C139731}" presName="Name19" presStyleLbl="parChTrans1D2" presStyleIdx="0" presStyleCnt="5"/>
      <dgm:spPr/>
      <dgm:t>
        <a:bodyPr/>
        <a:lstStyle/>
        <a:p>
          <a:endParaRPr lang="en-CA"/>
        </a:p>
      </dgm:t>
    </dgm:pt>
    <dgm:pt modelId="{64BCE226-8731-41A7-A3C9-BEEB0DDA4DBD}" type="pres">
      <dgm:prSet presAssocID="{23FDBC2A-480F-4AC6-BCAB-EB0E942B8217}" presName="Name21" presStyleCnt="0"/>
      <dgm:spPr/>
    </dgm:pt>
    <dgm:pt modelId="{50EC3AD8-A3CA-4F1A-B8ED-1F8C6DA37648}" type="pres">
      <dgm:prSet presAssocID="{23FDBC2A-480F-4AC6-BCAB-EB0E942B8217}" presName="level2Shape" presStyleLbl="asst1" presStyleIdx="0" presStyleCnt="10"/>
      <dgm:spPr/>
      <dgm:t>
        <a:bodyPr/>
        <a:lstStyle/>
        <a:p>
          <a:endParaRPr lang="en-CA"/>
        </a:p>
      </dgm:t>
    </dgm:pt>
    <dgm:pt modelId="{F1DCBA5B-DCB5-4D77-9587-F766A7E02A76}" type="pres">
      <dgm:prSet presAssocID="{23FDBC2A-480F-4AC6-BCAB-EB0E942B8217}" presName="hierChild3" presStyleCnt="0"/>
      <dgm:spPr/>
    </dgm:pt>
    <dgm:pt modelId="{87BF14D9-02CE-4E94-97CD-4FBAE891A71F}" type="pres">
      <dgm:prSet presAssocID="{6EED619E-DD78-43DE-B660-E7DBD5390BB3}" presName="Name19" presStyleLbl="parChTrans1D3" presStyleIdx="0" presStyleCnt="5"/>
      <dgm:spPr/>
      <dgm:t>
        <a:bodyPr/>
        <a:lstStyle/>
        <a:p>
          <a:endParaRPr lang="en-CA"/>
        </a:p>
      </dgm:t>
    </dgm:pt>
    <dgm:pt modelId="{963FC64A-5BC2-4DED-A432-758BC044A566}" type="pres">
      <dgm:prSet presAssocID="{AD3B8662-95B1-42D8-AA47-F894A5DB2717}" presName="Name21" presStyleCnt="0"/>
      <dgm:spPr/>
    </dgm:pt>
    <dgm:pt modelId="{1D257D50-1D72-4DBD-B1F1-4F54EF31A0CB}" type="pres">
      <dgm:prSet presAssocID="{AD3B8662-95B1-42D8-AA47-F894A5DB2717}" presName="level2Shape" presStyleLbl="asst1" presStyleIdx="1" presStyleCnt="10"/>
      <dgm:spPr/>
      <dgm:t>
        <a:bodyPr/>
        <a:lstStyle/>
        <a:p>
          <a:endParaRPr lang="en-CA"/>
        </a:p>
      </dgm:t>
    </dgm:pt>
    <dgm:pt modelId="{05BCBA09-51AD-4293-96CB-E32F13ABE9F2}" type="pres">
      <dgm:prSet presAssocID="{AD3B8662-95B1-42D8-AA47-F894A5DB2717}" presName="hierChild3" presStyleCnt="0"/>
      <dgm:spPr/>
    </dgm:pt>
    <dgm:pt modelId="{77EE5FF3-B656-4725-A81F-70B6C254AB6B}" type="pres">
      <dgm:prSet presAssocID="{F241543B-EA95-4308-A5D5-F39DE26FD1E3}" presName="Name19" presStyleLbl="parChTrans1D2" presStyleIdx="1" presStyleCnt="5"/>
      <dgm:spPr/>
      <dgm:t>
        <a:bodyPr/>
        <a:lstStyle/>
        <a:p>
          <a:endParaRPr lang="en-CA"/>
        </a:p>
      </dgm:t>
    </dgm:pt>
    <dgm:pt modelId="{F9C7985F-B7CD-4EF7-A7B7-E61ADE578483}" type="pres">
      <dgm:prSet presAssocID="{643EFE9D-8BCD-4837-AC38-2088B76ADBFB}" presName="Name21" presStyleCnt="0"/>
      <dgm:spPr/>
    </dgm:pt>
    <dgm:pt modelId="{16F0BF3B-DF32-426C-BFAC-AFC2AC9C40F9}" type="pres">
      <dgm:prSet presAssocID="{643EFE9D-8BCD-4837-AC38-2088B76ADBFB}" presName="level2Shape" presStyleLbl="asst1" presStyleIdx="2" presStyleCnt="10"/>
      <dgm:spPr/>
      <dgm:t>
        <a:bodyPr/>
        <a:lstStyle/>
        <a:p>
          <a:endParaRPr lang="en-CA"/>
        </a:p>
      </dgm:t>
    </dgm:pt>
    <dgm:pt modelId="{43D567AD-01C9-4196-ACA5-936EF38DA045}" type="pres">
      <dgm:prSet presAssocID="{643EFE9D-8BCD-4837-AC38-2088B76ADBFB}" presName="hierChild3" presStyleCnt="0"/>
      <dgm:spPr/>
    </dgm:pt>
    <dgm:pt modelId="{F7F34B9B-278E-4C24-8AA9-04B493000137}" type="pres">
      <dgm:prSet presAssocID="{AFAB2BBA-C02C-40E4-A668-7C6250C013BB}" presName="Name19" presStyleLbl="parChTrans1D3" presStyleIdx="1" presStyleCnt="5"/>
      <dgm:spPr/>
      <dgm:t>
        <a:bodyPr/>
        <a:lstStyle/>
        <a:p>
          <a:endParaRPr lang="en-CA"/>
        </a:p>
      </dgm:t>
    </dgm:pt>
    <dgm:pt modelId="{A7C608A1-CFBD-4AC8-BFBA-BF9F55A98DC4}" type="pres">
      <dgm:prSet presAssocID="{12510767-91DD-46DF-A2B6-9525D9922E0D}" presName="Name21" presStyleCnt="0"/>
      <dgm:spPr/>
    </dgm:pt>
    <dgm:pt modelId="{901C903B-284C-4133-9739-6E01C03C0D6A}" type="pres">
      <dgm:prSet presAssocID="{12510767-91DD-46DF-A2B6-9525D9922E0D}" presName="level2Shape" presStyleLbl="asst1" presStyleIdx="3" presStyleCnt="10"/>
      <dgm:spPr/>
      <dgm:t>
        <a:bodyPr/>
        <a:lstStyle/>
        <a:p>
          <a:endParaRPr lang="en-CA"/>
        </a:p>
      </dgm:t>
    </dgm:pt>
    <dgm:pt modelId="{B6A433FF-2D58-4F19-83D4-29510FBB2CA4}" type="pres">
      <dgm:prSet presAssocID="{12510767-91DD-46DF-A2B6-9525D9922E0D}" presName="hierChild3" presStyleCnt="0"/>
      <dgm:spPr/>
    </dgm:pt>
    <dgm:pt modelId="{9360E4EF-8AEC-40CB-8AC7-10C26770156E}" type="pres">
      <dgm:prSet presAssocID="{704AEDF2-B07C-48C5-9D8D-711E3EC8EAF0}" presName="Name19" presStyleLbl="parChTrans1D2" presStyleIdx="2" presStyleCnt="5"/>
      <dgm:spPr/>
      <dgm:t>
        <a:bodyPr/>
        <a:lstStyle/>
        <a:p>
          <a:endParaRPr lang="en-CA"/>
        </a:p>
      </dgm:t>
    </dgm:pt>
    <dgm:pt modelId="{8CDB2027-9D99-4DF5-8490-AB9477554D43}" type="pres">
      <dgm:prSet presAssocID="{6ECECAB0-8292-4B86-8F77-DE8CE376BA99}" presName="Name21" presStyleCnt="0"/>
      <dgm:spPr/>
    </dgm:pt>
    <dgm:pt modelId="{DF444C69-39D6-43AC-A543-E99FBEDA7096}" type="pres">
      <dgm:prSet presAssocID="{6ECECAB0-8292-4B86-8F77-DE8CE376BA99}" presName="level2Shape" presStyleLbl="asst1" presStyleIdx="4" presStyleCnt="10"/>
      <dgm:spPr/>
      <dgm:t>
        <a:bodyPr/>
        <a:lstStyle/>
        <a:p>
          <a:endParaRPr lang="en-CA"/>
        </a:p>
      </dgm:t>
    </dgm:pt>
    <dgm:pt modelId="{75BD4991-BCDF-4CF3-B24F-5E496363469E}" type="pres">
      <dgm:prSet presAssocID="{6ECECAB0-8292-4B86-8F77-DE8CE376BA99}" presName="hierChild3" presStyleCnt="0"/>
      <dgm:spPr/>
    </dgm:pt>
    <dgm:pt modelId="{47DA47AE-5826-4541-97A5-DD95A89BC71E}" type="pres">
      <dgm:prSet presAssocID="{FA7B28B2-4DFB-44DF-A726-E2249CF78D93}" presName="Name19" presStyleLbl="parChTrans1D3" presStyleIdx="2" presStyleCnt="5"/>
      <dgm:spPr/>
      <dgm:t>
        <a:bodyPr/>
        <a:lstStyle/>
        <a:p>
          <a:endParaRPr lang="en-CA"/>
        </a:p>
      </dgm:t>
    </dgm:pt>
    <dgm:pt modelId="{54E3B40E-0B37-441A-8AC8-AE955CD0B73D}" type="pres">
      <dgm:prSet presAssocID="{24C0FF5F-785E-42CB-A568-166EC6CACC8B}" presName="Name21" presStyleCnt="0"/>
      <dgm:spPr/>
    </dgm:pt>
    <dgm:pt modelId="{20579EE9-0859-4F3F-B7F3-CE4F3FAAB6CC}" type="pres">
      <dgm:prSet presAssocID="{24C0FF5F-785E-42CB-A568-166EC6CACC8B}" presName="level2Shape" presStyleLbl="asst1" presStyleIdx="5" presStyleCnt="10"/>
      <dgm:spPr/>
      <dgm:t>
        <a:bodyPr/>
        <a:lstStyle/>
        <a:p>
          <a:endParaRPr lang="en-CA"/>
        </a:p>
      </dgm:t>
    </dgm:pt>
    <dgm:pt modelId="{73233E73-F91B-4F4B-BE35-CDB3E9ABD044}" type="pres">
      <dgm:prSet presAssocID="{24C0FF5F-785E-42CB-A568-166EC6CACC8B}" presName="hierChild3" presStyleCnt="0"/>
      <dgm:spPr/>
    </dgm:pt>
    <dgm:pt modelId="{F76C769F-051C-42A5-A69E-439B96066BB6}" type="pres">
      <dgm:prSet presAssocID="{96E43C41-33E0-4C8F-943A-258C570E40D6}" presName="Name19" presStyleLbl="parChTrans1D2" presStyleIdx="3" presStyleCnt="5"/>
      <dgm:spPr/>
      <dgm:t>
        <a:bodyPr/>
        <a:lstStyle/>
        <a:p>
          <a:endParaRPr lang="en-CA"/>
        </a:p>
      </dgm:t>
    </dgm:pt>
    <dgm:pt modelId="{B7E33E4B-64B9-45D9-9676-35408183BE10}" type="pres">
      <dgm:prSet presAssocID="{8FE47051-6B71-4AC9-86CB-4A98DDC457A1}" presName="Name21" presStyleCnt="0"/>
      <dgm:spPr/>
    </dgm:pt>
    <dgm:pt modelId="{AA462A95-AD53-4055-BDC5-81D265659CDC}" type="pres">
      <dgm:prSet presAssocID="{8FE47051-6B71-4AC9-86CB-4A98DDC457A1}" presName="level2Shape" presStyleLbl="asst1" presStyleIdx="6" presStyleCnt="10"/>
      <dgm:spPr/>
      <dgm:t>
        <a:bodyPr/>
        <a:lstStyle/>
        <a:p>
          <a:endParaRPr lang="en-CA"/>
        </a:p>
      </dgm:t>
    </dgm:pt>
    <dgm:pt modelId="{EC109575-1656-41FB-AD2A-BB939DFFAE2D}" type="pres">
      <dgm:prSet presAssocID="{8FE47051-6B71-4AC9-86CB-4A98DDC457A1}" presName="hierChild3" presStyleCnt="0"/>
      <dgm:spPr/>
    </dgm:pt>
    <dgm:pt modelId="{150B6ED1-646D-49BC-BB49-D4D86778F1AE}" type="pres">
      <dgm:prSet presAssocID="{675C0E19-448D-4BC3-A950-C3B487856444}" presName="Name19" presStyleLbl="parChTrans1D3" presStyleIdx="3" presStyleCnt="5"/>
      <dgm:spPr/>
      <dgm:t>
        <a:bodyPr/>
        <a:lstStyle/>
        <a:p>
          <a:endParaRPr lang="en-CA"/>
        </a:p>
      </dgm:t>
    </dgm:pt>
    <dgm:pt modelId="{70EBD770-8DCB-4F7B-8C93-C47C3FE7195E}" type="pres">
      <dgm:prSet presAssocID="{75E31B2D-A39E-4FA1-8731-0491AD89ABBD}" presName="Name21" presStyleCnt="0"/>
      <dgm:spPr/>
    </dgm:pt>
    <dgm:pt modelId="{428A04CF-6BA0-489F-A010-EABEB421826D}" type="pres">
      <dgm:prSet presAssocID="{75E31B2D-A39E-4FA1-8731-0491AD89ABBD}" presName="level2Shape" presStyleLbl="asst1" presStyleIdx="7" presStyleCnt="10"/>
      <dgm:spPr/>
      <dgm:t>
        <a:bodyPr/>
        <a:lstStyle/>
        <a:p>
          <a:endParaRPr lang="en-CA"/>
        </a:p>
      </dgm:t>
    </dgm:pt>
    <dgm:pt modelId="{A5E2925C-071F-4830-B48A-11974ECC9F7F}" type="pres">
      <dgm:prSet presAssocID="{75E31B2D-A39E-4FA1-8731-0491AD89ABBD}" presName="hierChild3" presStyleCnt="0"/>
      <dgm:spPr/>
    </dgm:pt>
    <dgm:pt modelId="{66336276-0009-47D0-9D63-A4A4903F0A66}" type="pres">
      <dgm:prSet presAssocID="{831CFCEA-1622-4DCB-B358-446E6CE759C0}" presName="Name19" presStyleLbl="parChTrans1D2" presStyleIdx="4" presStyleCnt="5"/>
      <dgm:spPr/>
      <dgm:t>
        <a:bodyPr/>
        <a:lstStyle/>
        <a:p>
          <a:endParaRPr lang="en-CA"/>
        </a:p>
      </dgm:t>
    </dgm:pt>
    <dgm:pt modelId="{BED9338C-57F5-438A-9DA1-8455879325C6}" type="pres">
      <dgm:prSet presAssocID="{17602284-3CDB-4B70-B843-BC940891E195}" presName="Name21" presStyleCnt="0"/>
      <dgm:spPr/>
    </dgm:pt>
    <dgm:pt modelId="{98FCCF52-24F7-4462-8C71-4A5631A1D83A}" type="pres">
      <dgm:prSet presAssocID="{17602284-3CDB-4B70-B843-BC940891E195}" presName="level2Shape" presStyleLbl="asst1" presStyleIdx="8" presStyleCnt="10"/>
      <dgm:spPr/>
      <dgm:t>
        <a:bodyPr/>
        <a:lstStyle/>
        <a:p>
          <a:endParaRPr lang="en-CA"/>
        </a:p>
      </dgm:t>
    </dgm:pt>
    <dgm:pt modelId="{F666A9CF-4A60-43D1-AD38-10732CDD3221}" type="pres">
      <dgm:prSet presAssocID="{17602284-3CDB-4B70-B843-BC940891E195}" presName="hierChild3" presStyleCnt="0"/>
      <dgm:spPr/>
    </dgm:pt>
    <dgm:pt modelId="{0899E023-58DA-4BE7-AC2C-F04F26A2CAE3}" type="pres">
      <dgm:prSet presAssocID="{AF10C62D-D203-44E1-8D8E-58F89636C30B}" presName="Name19" presStyleLbl="parChTrans1D3" presStyleIdx="4" presStyleCnt="5"/>
      <dgm:spPr/>
      <dgm:t>
        <a:bodyPr/>
        <a:lstStyle/>
        <a:p>
          <a:endParaRPr lang="en-CA"/>
        </a:p>
      </dgm:t>
    </dgm:pt>
    <dgm:pt modelId="{6FC8DD09-263E-4094-A08B-6A85EDBB7291}" type="pres">
      <dgm:prSet presAssocID="{54704E8D-5295-4B9F-A33D-1DCE589D14FA}" presName="Name21" presStyleCnt="0"/>
      <dgm:spPr/>
    </dgm:pt>
    <dgm:pt modelId="{22DF7969-09E6-480F-9D85-7392E28FD5C0}" type="pres">
      <dgm:prSet presAssocID="{54704E8D-5295-4B9F-A33D-1DCE589D14FA}" presName="level2Shape" presStyleLbl="asst1" presStyleIdx="9" presStyleCnt="10"/>
      <dgm:spPr/>
      <dgm:t>
        <a:bodyPr/>
        <a:lstStyle/>
        <a:p>
          <a:endParaRPr lang="en-CA"/>
        </a:p>
      </dgm:t>
    </dgm:pt>
    <dgm:pt modelId="{11779318-BAA7-461C-BB95-23F2F733A38F}" type="pres">
      <dgm:prSet presAssocID="{54704E8D-5295-4B9F-A33D-1DCE589D14FA}" presName="hierChild3" presStyleCnt="0"/>
      <dgm:spPr/>
    </dgm:pt>
    <dgm:pt modelId="{A47D4D95-6975-4597-BFF7-E8BECA605680}" type="pres">
      <dgm:prSet presAssocID="{B31E6984-185C-4141-AD03-FF9BDD628584}" presName="bgShapesFlow" presStyleCnt="0"/>
      <dgm:spPr/>
    </dgm:pt>
  </dgm:ptLst>
  <dgm:cxnLst>
    <dgm:cxn modelId="{482440E3-7C49-4CC9-9940-02AEF7CE2064}" srcId="{B8E5F44A-E37A-44CA-ADA7-CE79A5F06B5C}" destId="{643EFE9D-8BCD-4837-AC38-2088B76ADBFB}" srcOrd="1" destOrd="0" parTransId="{F241543B-EA95-4308-A5D5-F39DE26FD1E3}" sibTransId="{657DB27E-3960-4625-9867-4C7C876F4860}"/>
    <dgm:cxn modelId="{FF7CF134-DB36-4A4E-9136-68046582FDF2}" type="presOf" srcId="{75E31B2D-A39E-4FA1-8731-0491AD89ABBD}" destId="{428A04CF-6BA0-489F-A010-EABEB421826D}" srcOrd="0" destOrd="0" presId="urn:microsoft.com/office/officeart/2005/8/layout/hierarchy6"/>
    <dgm:cxn modelId="{33BC2FDB-DFDC-4DAB-BB39-8C5E19DF0680}" srcId="{6ECECAB0-8292-4B86-8F77-DE8CE376BA99}" destId="{24C0FF5F-785E-42CB-A568-166EC6CACC8B}" srcOrd="0" destOrd="0" parTransId="{FA7B28B2-4DFB-44DF-A726-E2249CF78D93}" sibTransId="{5C37581D-5141-4C78-AC29-28B83CFCEC0B}"/>
    <dgm:cxn modelId="{2FC55A34-BDB6-4093-90CC-D7B7C93FFE4B}" type="presOf" srcId="{F241543B-EA95-4308-A5D5-F39DE26FD1E3}" destId="{77EE5FF3-B656-4725-A81F-70B6C254AB6B}" srcOrd="0" destOrd="0" presId="urn:microsoft.com/office/officeart/2005/8/layout/hierarchy6"/>
    <dgm:cxn modelId="{4B809AC8-0BCD-4942-91D3-7C20EE922114}" type="presOf" srcId="{AFAB2BBA-C02C-40E4-A668-7C6250C013BB}" destId="{F7F34B9B-278E-4C24-8AA9-04B493000137}" srcOrd="0" destOrd="0" presId="urn:microsoft.com/office/officeart/2005/8/layout/hierarchy6"/>
    <dgm:cxn modelId="{BF96985A-6F8F-4C8B-B49C-D3DAA60342A4}" type="presOf" srcId="{675C0E19-448D-4BC3-A950-C3B487856444}" destId="{150B6ED1-646D-49BC-BB49-D4D86778F1AE}" srcOrd="0" destOrd="0" presId="urn:microsoft.com/office/officeart/2005/8/layout/hierarchy6"/>
    <dgm:cxn modelId="{4F1063BD-A98F-4C98-BAE0-63C1AE387F3F}" srcId="{23FDBC2A-480F-4AC6-BCAB-EB0E942B8217}" destId="{AD3B8662-95B1-42D8-AA47-F894A5DB2717}" srcOrd="0" destOrd="0" parTransId="{6EED619E-DD78-43DE-B660-E7DBD5390BB3}" sibTransId="{50E063C8-D58A-4014-AD1B-9CB0E463FFE1}"/>
    <dgm:cxn modelId="{C5E7C73E-E14E-47C0-BC5D-FC089D2CA46B}" type="presOf" srcId="{17602284-3CDB-4B70-B843-BC940891E195}" destId="{98FCCF52-24F7-4462-8C71-4A5631A1D83A}" srcOrd="0" destOrd="0" presId="urn:microsoft.com/office/officeart/2005/8/layout/hierarchy6"/>
    <dgm:cxn modelId="{374A4792-CEF3-4385-929E-5062777F873C}" srcId="{B8E5F44A-E37A-44CA-ADA7-CE79A5F06B5C}" destId="{23FDBC2A-480F-4AC6-BCAB-EB0E942B8217}" srcOrd="0" destOrd="0" parTransId="{83AC5110-0D00-4B58-A2F2-C9A70C139731}" sibTransId="{AF056D2F-D53C-428C-A7BE-0858DEFE0882}"/>
    <dgm:cxn modelId="{71B78420-D72A-44E7-9CEC-163D5A91E6AE}" type="presOf" srcId="{704AEDF2-B07C-48C5-9D8D-711E3EC8EAF0}" destId="{9360E4EF-8AEC-40CB-8AC7-10C26770156E}" srcOrd="0" destOrd="0" presId="urn:microsoft.com/office/officeart/2005/8/layout/hierarchy6"/>
    <dgm:cxn modelId="{F2A74617-CF80-47F9-8C63-CFCC3CF3A18F}" type="presOf" srcId="{24C0FF5F-785E-42CB-A568-166EC6CACC8B}" destId="{20579EE9-0859-4F3F-B7F3-CE4F3FAAB6CC}" srcOrd="0" destOrd="0" presId="urn:microsoft.com/office/officeart/2005/8/layout/hierarchy6"/>
    <dgm:cxn modelId="{927EFA6B-18AC-411C-9AB3-EBA305B8D795}" type="presOf" srcId="{83AC5110-0D00-4B58-A2F2-C9A70C139731}" destId="{579E5444-87D8-4299-AD36-EA8BEBAB85A2}" srcOrd="0" destOrd="0" presId="urn:microsoft.com/office/officeart/2005/8/layout/hierarchy6"/>
    <dgm:cxn modelId="{FDE6CBBC-E938-4BE0-AD64-A140843F6F67}" type="presOf" srcId="{8FE47051-6B71-4AC9-86CB-4A98DDC457A1}" destId="{AA462A95-AD53-4055-BDC5-81D265659CDC}" srcOrd="0" destOrd="0" presId="urn:microsoft.com/office/officeart/2005/8/layout/hierarchy6"/>
    <dgm:cxn modelId="{3FF0C43C-630F-4E8B-B470-F801C5DF555A}" type="presOf" srcId="{23FDBC2A-480F-4AC6-BCAB-EB0E942B8217}" destId="{50EC3AD8-A3CA-4F1A-B8ED-1F8C6DA37648}" srcOrd="0" destOrd="0" presId="urn:microsoft.com/office/officeart/2005/8/layout/hierarchy6"/>
    <dgm:cxn modelId="{A4599A40-8FE3-45DC-90EE-37E5633B781B}" type="presOf" srcId="{6ECECAB0-8292-4B86-8F77-DE8CE376BA99}" destId="{DF444C69-39D6-43AC-A543-E99FBEDA7096}" srcOrd="0" destOrd="0" presId="urn:microsoft.com/office/officeart/2005/8/layout/hierarchy6"/>
    <dgm:cxn modelId="{EFDDF72C-A0AC-4C82-ABD4-C4068188D56D}" srcId="{643EFE9D-8BCD-4837-AC38-2088B76ADBFB}" destId="{12510767-91DD-46DF-A2B6-9525D9922E0D}" srcOrd="0" destOrd="0" parTransId="{AFAB2BBA-C02C-40E4-A668-7C6250C013BB}" sibTransId="{F8576A00-7BD4-4C0A-B50C-3859732D9C78}"/>
    <dgm:cxn modelId="{F6610F15-C3E7-4F1C-A261-178DE8BC8E61}" srcId="{8FE47051-6B71-4AC9-86CB-4A98DDC457A1}" destId="{75E31B2D-A39E-4FA1-8731-0491AD89ABBD}" srcOrd="0" destOrd="0" parTransId="{675C0E19-448D-4BC3-A950-C3B487856444}" sibTransId="{DA42AE9D-6A5E-464B-B156-D1B25D131BE8}"/>
    <dgm:cxn modelId="{C6A1BEB1-A620-44A8-AB11-0EE32E4F2440}" type="presOf" srcId="{96E43C41-33E0-4C8F-943A-258C570E40D6}" destId="{F76C769F-051C-42A5-A69E-439B96066BB6}" srcOrd="0" destOrd="0" presId="urn:microsoft.com/office/officeart/2005/8/layout/hierarchy6"/>
    <dgm:cxn modelId="{8967D688-364C-4007-8B35-7E9DC3B6D796}" type="presOf" srcId="{FA7B28B2-4DFB-44DF-A726-E2249CF78D93}" destId="{47DA47AE-5826-4541-97A5-DD95A89BC71E}" srcOrd="0" destOrd="0" presId="urn:microsoft.com/office/officeart/2005/8/layout/hierarchy6"/>
    <dgm:cxn modelId="{B0FE39BD-4E80-4461-B36D-5584D6811352}" type="presOf" srcId="{6EED619E-DD78-43DE-B660-E7DBD5390BB3}" destId="{87BF14D9-02CE-4E94-97CD-4FBAE891A71F}" srcOrd="0" destOrd="0" presId="urn:microsoft.com/office/officeart/2005/8/layout/hierarchy6"/>
    <dgm:cxn modelId="{AB1472F7-5AE2-4B23-BE40-EE06289661B6}" type="presOf" srcId="{831CFCEA-1622-4DCB-B358-446E6CE759C0}" destId="{66336276-0009-47D0-9D63-A4A4903F0A66}" srcOrd="0" destOrd="0" presId="urn:microsoft.com/office/officeart/2005/8/layout/hierarchy6"/>
    <dgm:cxn modelId="{AF42338D-410A-428B-A243-EEF1383AF6D3}" srcId="{B8E5F44A-E37A-44CA-ADA7-CE79A5F06B5C}" destId="{6ECECAB0-8292-4B86-8F77-DE8CE376BA99}" srcOrd="2" destOrd="0" parTransId="{704AEDF2-B07C-48C5-9D8D-711E3EC8EAF0}" sibTransId="{B8476838-10FA-488C-BC63-76B402175309}"/>
    <dgm:cxn modelId="{09DDE7DF-3073-4980-B7D2-149DFF8ACD58}" srcId="{17602284-3CDB-4B70-B843-BC940891E195}" destId="{54704E8D-5295-4B9F-A33D-1DCE589D14FA}" srcOrd="0" destOrd="0" parTransId="{AF10C62D-D203-44E1-8D8E-58F89636C30B}" sibTransId="{4C590C72-86C5-44E8-B63F-97F7E9A43ECF}"/>
    <dgm:cxn modelId="{D29FAEC6-EE36-43C4-B446-B522C440064B}" srcId="{B31E6984-185C-4141-AD03-FF9BDD628584}" destId="{B8E5F44A-E37A-44CA-ADA7-CE79A5F06B5C}" srcOrd="0" destOrd="0" parTransId="{E387FEFC-FEE0-4989-89E1-7DE6DD7B3B13}" sibTransId="{7E04B995-975D-4739-8D95-F54FDF82E764}"/>
    <dgm:cxn modelId="{AA678A4F-F3BA-420D-8409-F7A4037C0EDD}" srcId="{B8E5F44A-E37A-44CA-ADA7-CE79A5F06B5C}" destId="{17602284-3CDB-4B70-B843-BC940891E195}" srcOrd="4" destOrd="0" parTransId="{831CFCEA-1622-4DCB-B358-446E6CE759C0}" sibTransId="{01A51BD9-7D17-4558-8A78-309E19DEBFDB}"/>
    <dgm:cxn modelId="{0427F42D-5813-4525-8089-2118F0F662A1}" type="presOf" srcId="{AF10C62D-D203-44E1-8D8E-58F89636C30B}" destId="{0899E023-58DA-4BE7-AC2C-F04F26A2CAE3}" srcOrd="0" destOrd="0" presId="urn:microsoft.com/office/officeart/2005/8/layout/hierarchy6"/>
    <dgm:cxn modelId="{4A5BCAC3-D8A5-4A0F-8C45-7925099B6572}" type="presOf" srcId="{AD3B8662-95B1-42D8-AA47-F894A5DB2717}" destId="{1D257D50-1D72-4DBD-B1F1-4F54EF31A0CB}" srcOrd="0" destOrd="0" presId="urn:microsoft.com/office/officeart/2005/8/layout/hierarchy6"/>
    <dgm:cxn modelId="{287EBBF6-3B3D-41DE-A559-F35800A75F75}" type="presOf" srcId="{12510767-91DD-46DF-A2B6-9525D9922E0D}" destId="{901C903B-284C-4133-9739-6E01C03C0D6A}" srcOrd="0" destOrd="0" presId="urn:microsoft.com/office/officeart/2005/8/layout/hierarchy6"/>
    <dgm:cxn modelId="{E9C46244-82F8-4FE7-96C3-3AF7D1E16085}" type="presOf" srcId="{B8E5F44A-E37A-44CA-ADA7-CE79A5F06B5C}" destId="{3B761737-E05A-4A46-8F78-4C74585FAE95}" srcOrd="0" destOrd="0" presId="urn:microsoft.com/office/officeart/2005/8/layout/hierarchy6"/>
    <dgm:cxn modelId="{2DF1D6F3-A7A5-4E05-86F9-82EE808155FA}" type="presOf" srcId="{643EFE9D-8BCD-4837-AC38-2088B76ADBFB}" destId="{16F0BF3B-DF32-426C-BFAC-AFC2AC9C40F9}" srcOrd="0" destOrd="0" presId="urn:microsoft.com/office/officeart/2005/8/layout/hierarchy6"/>
    <dgm:cxn modelId="{AE73B3F8-59E4-4976-8452-402B92BBF89B}" type="presOf" srcId="{B31E6984-185C-4141-AD03-FF9BDD628584}" destId="{B2632C92-D99A-481D-8943-DB571922BEAF}" srcOrd="0" destOrd="0" presId="urn:microsoft.com/office/officeart/2005/8/layout/hierarchy6"/>
    <dgm:cxn modelId="{EB9C354C-F227-486D-8C0C-0D5B7D4ECAD4}" type="presOf" srcId="{54704E8D-5295-4B9F-A33D-1DCE589D14FA}" destId="{22DF7969-09E6-480F-9D85-7392E28FD5C0}" srcOrd="0" destOrd="0" presId="urn:microsoft.com/office/officeart/2005/8/layout/hierarchy6"/>
    <dgm:cxn modelId="{96E0FB2E-C429-4D6A-8681-B424E12BF683}" srcId="{B8E5F44A-E37A-44CA-ADA7-CE79A5F06B5C}" destId="{8FE47051-6B71-4AC9-86CB-4A98DDC457A1}" srcOrd="3" destOrd="0" parTransId="{96E43C41-33E0-4C8F-943A-258C570E40D6}" sibTransId="{57F50CE8-9684-49A0-B48E-354C9D353330}"/>
    <dgm:cxn modelId="{F7DA4495-0647-4D11-BEC1-3AD61CBBCBA4}" type="presParOf" srcId="{B2632C92-D99A-481D-8943-DB571922BEAF}" destId="{E32EF200-2F80-4770-99F7-0C90E63C4A51}" srcOrd="0" destOrd="0" presId="urn:microsoft.com/office/officeart/2005/8/layout/hierarchy6"/>
    <dgm:cxn modelId="{EAB875B0-C55B-45B3-8036-BB1070B7038E}" type="presParOf" srcId="{E32EF200-2F80-4770-99F7-0C90E63C4A51}" destId="{B3C1A01C-9815-42FD-89F2-84669CE469D8}" srcOrd="0" destOrd="0" presId="urn:microsoft.com/office/officeart/2005/8/layout/hierarchy6"/>
    <dgm:cxn modelId="{C419EA45-73C3-40E6-9085-E81279712C5F}" type="presParOf" srcId="{B3C1A01C-9815-42FD-89F2-84669CE469D8}" destId="{19F473AC-B339-4BAD-9235-5D4D681DAC47}" srcOrd="0" destOrd="0" presId="urn:microsoft.com/office/officeart/2005/8/layout/hierarchy6"/>
    <dgm:cxn modelId="{D1B19C2A-53AD-4AB0-98AE-44A9A6C585D6}" type="presParOf" srcId="{19F473AC-B339-4BAD-9235-5D4D681DAC47}" destId="{3B761737-E05A-4A46-8F78-4C74585FAE95}" srcOrd="0" destOrd="0" presId="urn:microsoft.com/office/officeart/2005/8/layout/hierarchy6"/>
    <dgm:cxn modelId="{8008961F-E425-47C7-9320-1A5B53881613}" type="presParOf" srcId="{19F473AC-B339-4BAD-9235-5D4D681DAC47}" destId="{F78E7144-45A8-49F8-BE6D-D4EF95A99F92}" srcOrd="1" destOrd="0" presId="urn:microsoft.com/office/officeart/2005/8/layout/hierarchy6"/>
    <dgm:cxn modelId="{03985C00-0464-42E9-8D45-11360CF58591}" type="presParOf" srcId="{F78E7144-45A8-49F8-BE6D-D4EF95A99F92}" destId="{579E5444-87D8-4299-AD36-EA8BEBAB85A2}" srcOrd="0" destOrd="0" presId="urn:microsoft.com/office/officeart/2005/8/layout/hierarchy6"/>
    <dgm:cxn modelId="{4F9F55B5-B451-417E-A974-2B99F708FA88}" type="presParOf" srcId="{F78E7144-45A8-49F8-BE6D-D4EF95A99F92}" destId="{64BCE226-8731-41A7-A3C9-BEEB0DDA4DBD}" srcOrd="1" destOrd="0" presId="urn:microsoft.com/office/officeart/2005/8/layout/hierarchy6"/>
    <dgm:cxn modelId="{957A8263-7902-4843-B19E-373AC73A2FFC}" type="presParOf" srcId="{64BCE226-8731-41A7-A3C9-BEEB0DDA4DBD}" destId="{50EC3AD8-A3CA-4F1A-B8ED-1F8C6DA37648}" srcOrd="0" destOrd="0" presId="urn:microsoft.com/office/officeart/2005/8/layout/hierarchy6"/>
    <dgm:cxn modelId="{B2543929-6F0C-46E1-9594-3920167C9DF5}" type="presParOf" srcId="{64BCE226-8731-41A7-A3C9-BEEB0DDA4DBD}" destId="{F1DCBA5B-DCB5-4D77-9587-F766A7E02A76}" srcOrd="1" destOrd="0" presId="urn:microsoft.com/office/officeart/2005/8/layout/hierarchy6"/>
    <dgm:cxn modelId="{D64ACE2B-B83D-4E3A-A7D9-576458A2EBD9}" type="presParOf" srcId="{F1DCBA5B-DCB5-4D77-9587-F766A7E02A76}" destId="{87BF14D9-02CE-4E94-97CD-4FBAE891A71F}" srcOrd="0" destOrd="0" presId="urn:microsoft.com/office/officeart/2005/8/layout/hierarchy6"/>
    <dgm:cxn modelId="{7F945B2E-3AD9-4073-A5E2-3CABB2453C46}" type="presParOf" srcId="{F1DCBA5B-DCB5-4D77-9587-F766A7E02A76}" destId="{963FC64A-5BC2-4DED-A432-758BC044A566}" srcOrd="1" destOrd="0" presId="urn:microsoft.com/office/officeart/2005/8/layout/hierarchy6"/>
    <dgm:cxn modelId="{52F97083-49BE-494D-A97D-B886D3270E6E}" type="presParOf" srcId="{963FC64A-5BC2-4DED-A432-758BC044A566}" destId="{1D257D50-1D72-4DBD-B1F1-4F54EF31A0CB}" srcOrd="0" destOrd="0" presId="urn:microsoft.com/office/officeart/2005/8/layout/hierarchy6"/>
    <dgm:cxn modelId="{BF5A43AA-7504-44ED-A54C-1EE6ACDCB8D1}" type="presParOf" srcId="{963FC64A-5BC2-4DED-A432-758BC044A566}" destId="{05BCBA09-51AD-4293-96CB-E32F13ABE9F2}" srcOrd="1" destOrd="0" presId="urn:microsoft.com/office/officeart/2005/8/layout/hierarchy6"/>
    <dgm:cxn modelId="{0D220BAA-9EC4-4771-B992-F86C6318C99C}" type="presParOf" srcId="{F78E7144-45A8-49F8-BE6D-D4EF95A99F92}" destId="{77EE5FF3-B656-4725-A81F-70B6C254AB6B}" srcOrd="2" destOrd="0" presId="urn:microsoft.com/office/officeart/2005/8/layout/hierarchy6"/>
    <dgm:cxn modelId="{3EC20A7C-DE9E-4A05-BB6C-279F109D1B05}" type="presParOf" srcId="{F78E7144-45A8-49F8-BE6D-D4EF95A99F92}" destId="{F9C7985F-B7CD-4EF7-A7B7-E61ADE578483}" srcOrd="3" destOrd="0" presId="urn:microsoft.com/office/officeart/2005/8/layout/hierarchy6"/>
    <dgm:cxn modelId="{D7833874-09F5-45EA-83D6-8AE4B3036502}" type="presParOf" srcId="{F9C7985F-B7CD-4EF7-A7B7-E61ADE578483}" destId="{16F0BF3B-DF32-426C-BFAC-AFC2AC9C40F9}" srcOrd="0" destOrd="0" presId="urn:microsoft.com/office/officeart/2005/8/layout/hierarchy6"/>
    <dgm:cxn modelId="{E8F7E49F-7611-4BB2-B87B-D4B7EA4CC074}" type="presParOf" srcId="{F9C7985F-B7CD-4EF7-A7B7-E61ADE578483}" destId="{43D567AD-01C9-4196-ACA5-936EF38DA045}" srcOrd="1" destOrd="0" presId="urn:microsoft.com/office/officeart/2005/8/layout/hierarchy6"/>
    <dgm:cxn modelId="{1BB53341-D6BF-432D-B10E-20671D7FFE79}" type="presParOf" srcId="{43D567AD-01C9-4196-ACA5-936EF38DA045}" destId="{F7F34B9B-278E-4C24-8AA9-04B493000137}" srcOrd="0" destOrd="0" presId="urn:microsoft.com/office/officeart/2005/8/layout/hierarchy6"/>
    <dgm:cxn modelId="{9257D17D-9B65-45C3-9C6F-BDE002B00D48}" type="presParOf" srcId="{43D567AD-01C9-4196-ACA5-936EF38DA045}" destId="{A7C608A1-CFBD-4AC8-BFBA-BF9F55A98DC4}" srcOrd="1" destOrd="0" presId="urn:microsoft.com/office/officeart/2005/8/layout/hierarchy6"/>
    <dgm:cxn modelId="{387CEEDF-E432-4A61-8A20-B9A8AFD559A5}" type="presParOf" srcId="{A7C608A1-CFBD-4AC8-BFBA-BF9F55A98DC4}" destId="{901C903B-284C-4133-9739-6E01C03C0D6A}" srcOrd="0" destOrd="0" presId="urn:microsoft.com/office/officeart/2005/8/layout/hierarchy6"/>
    <dgm:cxn modelId="{26D470E0-2FA9-4DB6-ACA8-BB6D6E8E6A3A}" type="presParOf" srcId="{A7C608A1-CFBD-4AC8-BFBA-BF9F55A98DC4}" destId="{B6A433FF-2D58-4F19-83D4-29510FBB2CA4}" srcOrd="1" destOrd="0" presId="urn:microsoft.com/office/officeart/2005/8/layout/hierarchy6"/>
    <dgm:cxn modelId="{77E24989-9B99-4357-AC66-47E4DC406AB3}" type="presParOf" srcId="{F78E7144-45A8-49F8-BE6D-D4EF95A99F92}" destId="{9360E4EF-8AEC-40CB-8AC7-10C26770156E}" srcOrd="4" destOrd="0" presId="urn:microsoft.com/office/officeart/2005/8/layout/hierarchy6"/>
    <dgm:cxn modelId="{596E0463-57FA-4D12-B061-5F333BAC8A8F}" type="presParOf" srcId="{F78E7144-45A8-49F8-BE6D-D4EF95A99F92}" destId="{8CDB2027-9D99-4DF5-8490-AB9477554D43}" srcOrd="5" destOrd="0" presId="urn:microsoft.com/office/officeart/2005/8/layout/hierarchy6"/>
    <dgm:cxn modelId="{4A8096BD-1DBD-4176-BF8E-B876CBAF1724}" type="presParOf" srcId="{8CDB2027-9D99-4DF5-8490-AB9477554D43}" destId="{DF444C69-39D6-43AC-A543-E99FBEDA7096}" srcOrd="0" destOrd="0" presId="urn:microsoft.com/office/officeart/2005/8/layout/hierarchy6"/>
    <dgm:cxn modelId="{CA2CD932-D783-48AA-A975-E4CBA62250F9}" type="presParOf" srcId="{8CDB2027-9D99-4DF5-8490-AB9477554D43}" destId="{75BD4991-BCDF-4CF3-B24F-5E496363469E}" srcOrd="1" destOrd="0" presId="urn:microsoft.com/office/officeart/2005/8/layout/hierarchy6"/>
    <dgm:cxn modelId="{1A5158C5-FC41-4C47-A705-38491C5BC221}" type="presParOf" srcId="{75BD4991-BCDF-4CF3-B24F-5E496363469E}" destId="{47DA47AE-5826-4541-97A5-DD95A89BC71E}" srcOrd="0" destOrd="0" presId="urn:microsoft.com/office/officeart/2005/8/layout/hierarchy6"/>
    <dgm:cxn modelId="{3067D97C-C764-4255-A05C-ECA11A300417}" type="presParOf" srcId="{75BD4991-BCDF-4CF3-B24F-5E496363469E}" destId="{54E3B40E-0B37-441A-8AC8-AE955CD0B73D}" srcOrd="1" destOrd="0" presId="urn:microsoft.com/office/officeart/2005/8/layout/hierarchy6"/>
    <dgm:cxn modelId="{0562FD63-0F5C-4F8C-B55B-64A66AB174F8}" type="presParOf" srcId="{54E3B40E-0B37-441A-8AC8-AE955CD0B73D}" destId="{20579EE9-0859-4F3F-B7F3-CE4F3FAAB6CC}" srcOrd="0" destOrd="0" presId="urn:microsoft.com/office/officeart/2005/8/layout/hierarchy6"/>
    <dgm:cxn modelId="{F307FFC9-8C58-443B-8658-9E110210A64A}" type="presParOf" srcId="{54E3B40E-0B37-441A-8AC8-AE955CD0B73D}" destId="{73233E73-F91B-4F4B-BE35-CDB3E9ABD044}" srcOrd="1" destOrd="0" presId="urn:microsoft.com/office/officeart/2005/8/layout/hierarchy6"/>
    <dgm:cxn modelId="{A7808887-CEF4-4A58-B0C2-2A2340845E36}" type="presParOf" srcId="{F78E7144-45A8-49F8-BE6D-D4EF95A99F92}" destId="{F76C769F-051C-42A5-A69E-439B96066BB6}" srcOrd="6" destOrd="0" presId="urn:microsoft.com/office/officeart/2005/8/layout/hierarchy6"/>
    <dgm:cxn modelId="{FF0F5CD0-18B2-409A-9D92-E7084516C7EF}" type="presParOf" srcId="{F78E7144-45A8-49F8-BE6D-D4EF95A99F92}" destId="{B7E33E4B-64B9-45D9-9676-35408183BE10}" srcOrd="7" destOrd="0" presId="urn:microsoft.com/office/officeart/2005/8/layout/hierarchy6"/>
    <dgm:cxn modelId="{1B45F16F-0E78-40E3-94B3-A282D40C6F3E}" type="presParOf" srcId="{B7E33E4B-64B9-45D9-9676-35408183BE10}" destId="{AA462A95-AD53-4055-BDC5-81D265659CDC}" srcOrd="0" destOrd="0" presId="urn:microsoft.com/office/officeart/2005/8/layout/hierarchy6"/>
    <dgm:cxn modelId="{374E83A0-0BD9-4C48-85F9-FA6C809CB980}" type="presParOf" srcId="{B7E33E4B-64B9-45D9-9676-35408183BE10}" destId="{EC109575-1656-41FB-AD2A-BB939DFFAE2D}" srcOrd="1" destOrd="0" presId="urn:microsoft.com/office/officeart/2005/8/layout/hierarchy6"/>
    <dgm:cxn modelId="{D30EF4E9-E9C3-42D7-A8F2-BA393D7531FF}" type="presParOf" srcId="{EC109575-1656-41FB-AD2A-BB939DFFAE2D}" destId="{150B6ED1-646D-49BC-BB49-D4D86778F1AE}" srcOrd="0" destOrd="0" presId="urn:microsoft.com/office/officeart/2005/8/layout/hierarchy6"/>
    <dgm:cxn modelId="{13B2E30A-6039-430A-9D4F-8222B8107F13}" type="presParOf" srcId="{EC109575-1656-41FB-AD2A-BB939DFFAE2D}" destId="{70EBD770-8DCB-4F7B-8C93-C47C3FE7195E}" srcOrd="1" destOrd="0" presId="urn:microsoft.com/office/officeart/2005/8/layout/hierarchy6"/>
    <dgm:cxn modelId="{6F8FF31E-12FF-49BB-BE6A-20915B914037}" type="presParOf" srcId="{70EBD770-8DCB-4F7B-8C93-C47C3FE7195E}" destId="{428A04CF-6BA0-489F-A010-EABEB421826D}" srcOrd="0" destOrd="0" presId="urn:microsoft.com/office/officeart/2005/8/layout/hierarchy6"/>
    <dgm:cxn modelId="{773BF70E-2AEA-4388-B92C-F90F64806E02}" type="presParOf" srcId="{70EBD770-8DCB-4F7B-8C93-C47C3FE7195E}" destId="{A5E2925C-071F-4830-B48A-11974ECC9F7F}" srcOrd="1" destOrd="0" presId="urn:microsoft.com/office/officeart/2005/8/layout/hierarchy6"/>
    <dgm:cxn modelId="{9C37D4F0-5A81-4710-9CC7-C2A752EFA25B}" type="presParOf" srcId="{F78E7144-45A8-49F8-BE6D-D4EF95A99F92}" destId="{66336276-0009-47D0-9D63-A4A4903F0A66}" srcOrd="8" destOrd="0" presId="urn:microsoft.com/office/officeart/2005/8/layout/hierarchy6"/>
    <dgm:cxn modelId="{19764EEB-000C-4378-B28A-26134727763E}" type="presParOf" srcId="{F78E7144-45A8-49F8-BE6D-D4EF95A99F92}" destId="{BED9338C-57F5-438A-9DA1-8455879325C6}" srcOrd="9" destOrd="0" presId="urn:microsoft.com/office/officeart/2005/8/layout/hierarchy6"/>
    <dgm:cxn modelId="{D3BE5749-A6A8-497B-B90B-62245AC71253}" type="presParOf" srcId="{BED9338C-57F5-438A-9DA1-8455879325C6}" destId="{98FCCF52-24F7-4462-8C71-4A5631A1D83A}" srcOrd="0" destOrd="0" presId="urn:microsoft.com/office/officeart/2005/8/layout/hierarchy6"/>
    <dgm:cxn modelId="{924705FB-70BA-4247-91B4-685ABE12738D}" type="presParOf" srcId="{BED9338C-57F5-438A-9DA1-8455879325C6}" destId="{F666A9CF-4A60-43D1-AD38-10732CDD3221}" srcOrd="1" destOrd="0" presId="urn:microsoft.com/office/officeart/2005/8/layout/hierarchy6"/>
    <dgm:cxn modelId="{35EC2E16-B99C-4296-82E3-8651C3ADF84F}" type="presParOf" srcId="{F666A9CF-4A60-43D1-AD38-10732CDD3221}" destId="{0899E023-58DA-4BE7-AC2C-F04F26A2CAE3}" srcOrd="0" destOrd="0" presId="urn:microsoft.com/office/officeart/2005/8/layout/hierarchy6"/>
    <dgm:cxn modelId="{7566E3BB-EF20-4618-A544-7A3BB0CC9A8C}" type="presParOf" srcId="{F666A9CF-4A60-43D1-AD38-10732CDD3221}" destId="{6FC8DD09-263E-4094-A08B-6A85EDBB7291}" srcOrd="1" destOrd="0" presId="urn:microsoft.com/office/officeart/2005/8/layout/hierarchy6"/>
    <dgm:cxn modelId="{1AC4E53E-56A5-4EEE-A4A7-4251D0E9BE66}" type="presParOf" srcId="{6FC8DD09-263E-4094-A08B-6A85EDBB7291}" destId="{22DF7969-09E6-480F-9D85-7392E28FD5C0}" srcOrd="0" destOrd="0" presId="urn:microsoft.com/office/officeart/2005/8/layout/hierarchy6"/>
    <dgm:cxn modelId="{4A9D3A11-1FDE-42EC-A761-C598AF8AC1C5}" type="presParOf" srcId="{6FC8DD09-263E-4094-A08B-6A85EDBB7291}" destId="{11779318-BAA7-461C-BB95-23F2F733A38F}" srcOrd="1" destOrd="0" presId="urn:microsoft.com/office/officeart/2005/8/layout/hierarchy6"/>
    <dgm:cxn modelId="{59CD6BC3-4915-473A-9D21-C74E8A7B0B2D}" type="presParOf" srcId="{B2632C92-D99A-481D-8943-DB571922BEAF}" destId="{A47D4D95-6975-4597-BFF7-E8BECA605680}" srcOrd="1" destOrd="0" presId="urn:microsoft.com/office/officeart/2005/8/layout/hierarchy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B761737-E05A-4A46-8F78-4C74585FAE95}">
      <dsp:nvSpPr>
        <dsp:cNvPr id="0" name=""/>
        <dsp:cNvSpPr/>
      </dsp:nvSpPr>
      <dsp:spPr>
        <a:xfrm>
          <a:off x="3132162" y="912663"/>
          <a:ext cx="1203275" cy="80218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CA" sz="1700" kern="1200" dirty="0" smtClean="0"/>
            <a:t>animals</a:t>
          </a:r>
          <a:endParaRPr lang="en-CA" sz="1700" kern="1200" dirty="0"/>
        </a:p>
      </dsp:txBody>
      <dsp:txXfrm>
        <a:off x="3132162" y="912663"/>
        <a:ext cx="1203275" cy="802183"/>
      </dsp:txXfrm>
    </dsp:sp>
    <dsp:sp modelId="{579E5444-87D8-4299-AD36-EA8BEBAB85A2}">
      <dsp:nvSpPr>
        <dsp:cNvPr id="0" name=""/>
        <dsp:cNvSpPr/>
      </dsp:nvSpPr>
      <dsp:spPr>
        <a:xfrm>
          <a:off x="605283" y="1714847"/>
          <a:ext cx="3128516" cy="320873"/>
        </a:xfrm>
        <a:custGeom>
          <a:avLst/>
          <a:gdLst/>
          <a:ahLst/>
          <a:cxnLst/>
          <a:rect l="0" t="0" r="0" b="0"/>
          <a:pathLst>
            <a:path>
              <a:moveTo>
                <a:pt x="3128516" y="0"/>
              </a:moveTo>
              <a:lnTo>
                <a:pt x="3128516" y="160436"/>
              </a:lnTo>
              <a:lnTo>
                <a:pt x="0" y="160436"/>
              </a:lnTo>
              <a:lnTo>
                <a:pt x="0" y="32087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0EC3AD8-A3CA-4F1A-B8ED-1F8C6DA37648}">
      <dsp:nvSpPr>
        <dsp:cNvPr id="0" name=""/>
        <dsp:cNvSpPr/>
      </dsp:nvSpPr>
      <dsp:spPr>
        <a:xfrm>
          <a:off x="3646" y="2035720"/>
          <a:ext cx="1203275" cy="80218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CA" sz="1700" kern="1200" dirty="0" smtClean="0"/>
            <a:t>Reptiles</a:t>
          </a:r>
          <a:endParaRPr lang="en-CA" sz="1700" kern="1200" dirty="0"/>
        </a:p>
      </dsp:txBody>
      <dsp:txXfrm>
        <a:off x="3646" y="2035720"/>
        <a:ext cx="1203275" cy="802183"/>
      </dsp:txXfrm>
    </dsp:sp>
    <dsp:sp modelId="{87BF14D9-02CE-4E94-97CD-4FBAE891A71F}">
      <dsp:nvSpPr>
        <dsp:cNvPr id="0" name=""/>
        <dsp:cNvSpPr/>
      </dsp:nvSpPr>
      <dsp:spPr>
        <a:xfrm>
          <a:off x="559563" y="2837904"/>
          <a:ext cx="91440" cy="320873"/>
        </a:xfrm>
        <a:custGeom>
          <a:avLst/>
          <a:gdLst/>
          <a:ahLst/>
          <a:cxnLst/>
          <a:rect l="0" t="0" r="0" b="0"/>
          <a:pathLst>
            <a:path>
              <a:moveTo>
                <a:pt x="45720" y="0"/>
              </a:moveTo>
              <a:lnTo>
                <a:pt x="45720" y="32087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D257D50-1D72-4DBD-B1F1-4F54EF31A0CB}">
      <dsp:nvSpPr>
        <dsp:cNvPr id="0" name=""/>
        <dsp:cNvSpPr/>
      </dsp:nvSpPr>
      <dsp:spPr>
        <a:xfrm>
          <a:off x="3646" y="3158777"/>
          <a:ext cx="1203275" cy="80218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CA" sz="1700" kern="1200" dirty="0" smtClean="0"/>
            <a:t>Snake, Crocodile</a:t>
          </a:r>
          <a:endParaRPr lang="en-CA" sz="1700" kern="1200" dirty="0"/>
        </a:p>
      </dsp:txBody>
      <dsp:txXfrm>
        <a:off x="3646" y="3158777"/>
        <a:ext cx="1203275" cy="802183"/>
      </dsp:txXfrm>
    </dsp:sp>
    <dsp:sp modelId="{77EE5FF3-B656-4725-A81F-70B6C254AB6B}">
      <dsp:nvSpPr>
        <dsp:cNvPr id="0" name=""/>
        <dsp:cNvSpPr/>
      </dsp:nvSpPr>
      <dsp:spPr>
        <a:xfrm>
          <a:off x="2169541" y="1714847"/>
          <a:ext cx="1564258" cy="320873"/>
        </a:xfrm>
        <a:custGeom>
          <a:avLst/>
          <a:gdLst/>
          <a:ahLst/>
          <a:cxnLst/>
          <a:rect l="0" t="0" r="0" b="0"/>
          <a:pathLst>
            <a:path>
              <a:moveTo>
                <a:pt x="1564258" y="0"/>
              </a:moveTo>
              <a:lnTo>
                <a:pt x="1564258" y="160436"/>
              </a:lnTo>
              <a:lnTo>
                <a:pt x="0" y="160436"/>
              </a:lnTo>
              <a:lnTo>
                <a:pt x="0" y="32087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6F0BF3B-DF32-426C-BFAC-AFC2AC9C40F9}">
      <dsp:nvSpPr>
        <dsp:cNvPr id="0" name=""/>
        <dsp:cNvSpPr/>
      </dsp:nvSpPr>
      <dsp:spPr>
        <a:xfrm>
          <a:off x="1567904" y="2035720"/>
          <a:ext cx="1203275" cy="80218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CA" sz="1700" kern="1200" dirty="0" smtClean="0"/>
            <a:t>Fish</a:t>
          </a:r>
          <a:endParaRPr lang="en-CA" sz="1700" kern="1200" dirty="0"/>
        </a:p>
      </dsp:txBody>
      <dsp:txXfrm>
        <a:off x="1567904" y="2035720"/>
        <a:ext cx="1203275" cy="802183"/>
      </dsp:txXfrm>
    </dsp:sp>
    <dsp:sp modelId="{F7F34B9B-278E-4C24-8AA9-04B493000137}">
      <dsp:nvSpPr>
        <dsp:cNvPr id="0" name=""/>
        <dsp:cNvSpPr/>
      </dsp:nvSpPr>
      <dsp:spPr>
        <a:xfrm>
          <a:off x="2123821" y="2837904"/>
          <a:ext cx="91440" cy="320873"/>
        </a:xfrm>
        <a:custGeom>
          <a:avLst/>
          <a:gdLst/>
          <a:ahLst/>
          <a:cxnLst/>
          <a:rect l="0" t="0" r="0" b="0"/>
          <a:pathLst>
            <a:path>
              <a:moveTo>
                <a:pt x="45720" y="0"/>
              </a:moveTo>
              <a:lnTo>
                <a:pt x="45720" y="32087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01C903B-284C-4133-9739-6E01C03C0D6A}">
      <dsp:nvSpPr>
        <dsp:cNvPr id="0" name=""/>
        <dsp:cNvSpPr/>
      </dsp:nvSpPr>
      <dsp:spPr>
        <a:xfrm>
          <a:off x="1567904" y="3158777"/>
          <a:ext cx="1203275" cy="80218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CA" sz="1700" kern="1200" dirty="0" smtClean="0"/>
            <a:t>Salomon, Rainbow</a:t>
          </a:r>
          <a:endParaRPr lang="en-CA" sz="1700" kern="1200" dirty="0"/>
        </a:p>
      </dsp:txBody>
      <dsp:txXfrm>
        <a:off x="1567904" y="3158777"/>
        <a:ext cx="1203275" cy="802183"/>
      </dsp:txXfrm>
    </dsp:sp>
    <dsp:sp modelId="{9360E4EF-8AEC-40CB-8AC7-10C26770156E}">
      <dsp:nvSpPr>
        <dsp:cNvPr id="0" name=""/>
        <dsp:cNvSpPr/>
      </dsp:nvSpPr>
      <dsp:spPr>
        <a:xfrm>
          <a:off x="3688080" y="1714847"/>
          <a:ext cx="91440" cy="320873"/>
        </a:xfrm>
        <a:custGeom>
          <a:avLst/>
          <a:gdLst/>
          <a:ahLst/>
          <a:cxnLst/>
          <a:rect l="0" t="0" r="0" b="0"/>
          <a:pathLst>
            <a:path>
              <a:moveTo>
                <a:pt x="45720" y="0"/>
              </a:moveTo>
              <a:lnTo>
                <a:pt x="45720" y="32087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F444C69-39D6-43AC-A543-E99FBEDA7096}">
      <dsp:nvSpPr>
        <dsp:cNvPr id="0" name=""/>
        <dsp:cNvSpPr/>
      </dsp:nvSpPr>
      <dsp:spPr>
        <a:xfrm>
          <a:off x="3132162" y="2035720"/>
          <a:ext cx="1203275" cy="80218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CA" sz="1700" kern="1200" dirty="0" smtClean="0"/>
            <a:t>Birds</a:t>
          </a:r>
        </a:p>
      </dsp:txBody>
      <dsp:txXfrm>
        <a:off x="3132162" y="2035720"/>
        <a:ext cx="1203275" cy="802183"/>
      </dsp:txXfrm>
    </dsp:sp>
    <dsp:sp modelId="{47DA47AE-5826-4541-97A5-DD95A89BC71E}">
      <dsp:nvSpPr>
        <dsp:cNvPr id="0" name=""/>
        <dsp:cNvSpPr/>
      </dsp:nvSpPr>
      <dsp:spPr>
        <a:xfrm>
          <a:off x="3688080" y="2837904"/>
          <a:ext cx="91440" cy="320873"/>
        </a:xfrm>
        <a:custGeom>
          <a:avLst/>
          <a:gdLst/>
          <a:ahLst/>
          <a:cxnLst/>
          <a:rect l="0" t="0" r="0" b="0"/>
          <a:pathLst>
            <a:path>
              <a:moveTo>
                <a:pt x="45720" y="0"/>
              </a:moveTo>
              <a:lnTo>
                <a:pt x="45720" y="32087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0579EE9-0859-4F3F-B7F3-CE4F3FAAB6CC}">
      <dsp:nvSpPr>
        <dsp:cNvPr id="0" name=""/>
        <dsp:cNvSpPr/>
      </dsp:nvSpPr>
      <dsp:spPr>
        <a:xfrm>
          <a:off x="3132162" y="3158777"/>
          <a:ext cx="1203275" cy="80218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CA" sz="1700" kern="1200" dirty="0" smtClean="0"/>
            <a:t>Pigeon, Chicken</a:t>
          </a:r>
        </a:p>
      </dsp:txBody>
      <dsp:txXfrm>
        <a:off x="3132162" y="3158777"/>
        <a:ext cx="1203275" cy="802183"/>
      </dsp:txXfrm>
    </dsp:sp>
    <dsp:sp modelId="{F76C769F-051C-42A5-A69E-439B96066BB6}">
      <dsp:nvSpPr>
        <dsp:cNvPr id="0" name=""/>
        <dsp:cNvSpPr/>
      </dsp:nvSpPr>
      <dsp:spPr>
        <a:xfrm>
          <a:off x="3733800" y="1714847"/>
          <a:ext cx="1564258" cy="320873"/>
        </a:xfrm>
        <a:custGeom>
          <a:avLst/>
          <a:gdLst/>
          <a:ahLst/>
          <a:cxnLst/>
          <a:rect l="0" t="0" r="0" b="0"/>
          <a:pathLst>
            <a:path>
              <a:moveTo>
                <a:pt x="0" y="0"/>
              </a:moveTo>
              <a:lnTo>
                <a:pt x="0" y="160436"/>
              </a:lnTo>
              <a:lnTo>
                <a:pt x="1564258" y="160436"/>
              </a:lnTo>
              <a:lnTo>
                <a:pt x="1564258" y="32087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A462A95-AD53-4055-BDC5-81D265659CDC}">
      <dsp:nvSpPr>
        <dsp:cNvPr id="0" name=""/>
        <dsp:cNvSpPr/>
      </dsp:nvSpPr>
      <dsp:spPr>
        <a:xfrm>
          <a:off x="4696420" y="2035720"/>
          <a:ext cx="1203275" cy="80218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CA" sz="1700" kern="1200" dirty="0" smtClean="0"/>
            <a:t>Insect</a:t>
          </a:r>
          <a:endParaRPr lang="en-CA" sz="1700" kern="1200" dirty="0"/>
        </a:p>
      </dsp:txBody>
      <dsp:txXfrm>
        <a:off x="4696420" y="2035720"/>
        <a:ext cx="1203275" cy="802183"/>
      </dsp:txXfrm>
    </dsp:sp>
    <dsp:sp modelId="{150B6ED1-646D-49BC-BB49-D4D86778F1AE}">
      <dsp:nvSpPr>
        <dsp:cNvPr id="0" name=""/>
        <dsp:cNvSpPr/>
      </dsp:nvSpPr>
      <dsp:spPr>
        <a:xfrm>
          <a:off x="5252338" y="2837904"/>
          <a:ext cx="91440" cy="320873"/>
        </a:xfrm>
        <a:custGeom>
          <a:avLst/>
          <a:gdLst/>
          <a:ahLst/>
          <a:cxnLst/>
          <a:rect l="0" t="0" r="0" b="0"/>
          <a:pathLst>
            <a:path>
              <a:moveTo>
                <a:pt x="45720" y="0"/>
              </a:moveTo>
              <a:lnTo>
                <a:pt x="45720" y="32087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28A04CF-6BA0-489F-A010-EABEB421826D}">
      <dsp:nvSpPr>
        <dsp:cNvPr id="0" name=""/>
        <dsp:cNvSpPr/>
      </dsp:nvSpPr>
      <dsp:spPr>
        <a:xfrm>
          <a:off x="4696420" y="3158777"/>
          <a:ext cx="1203275" cy="80218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CA" sz="1700" kern="1200" dirty="0" smtClean="0"/>
            <a:t>Fly, Quaker </a:t>
          </a:r>
          <a:endParaRPr lang="en-CA" sz="1700" kern="1200" dirty="0"/>
        </a:p>
      </dsp:txBody>
      <dsp:txXfrm>
        <a:off x="4696420" y="3158777"/>
        <a:ext cx="1203275" cy="802183"/>
      </dsp:txXfrm>
    </dsp:sp>
    <dsp:sp modelId="{66336276-0009-47D0-9D63-A4A4903F0A66}">
      <dsp:nvSpPr>
        <dsp:cNvPr id="0" name=""/>
        <dsp:cNvSpPr/>
      </dsp:nvSpPr>
      <dsp:spPr>
        <a:xfrm>
          <a:off x="3733800" y="1714847"/>
          <a:ext cx="3128516" cy="320873"/>
        </a:xfrm>
        <a:custGeom>
          <a:avLst/>
          <a:gdLst/>
          <a:ahLst/>
          <a:cxnLst/>
          <a:rect l="0" t="0" r="0" b="0"/>
          <a:pathLst>
            <a:path>
              <a:moveTo>
                <a:pt x="0" y="0"/>
              </a:moveTo>
              <a:lnTo>
                <a:pt x="0" y="160436"/>
              </a:lnTo>
              <a:lnTo>
                <a:pt x="3128516" y="160436"/>
              </a:lnTo>
              <a:lnTo>
                <a:pt x="3128516" y="32087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8FCCF52-24F7-4462-8C71-4A5631A1D83A}">
      <dsp:nvSpPr>
        <dsp:cNvPr id="0" name=""/>
        <dsp:cNvSpPr/>
      </dsp:nvSpPr>
      <dsp:spPr>
        <a:xfrm>
          <a:off x="6260678" y="2035720"/>
          <a:ext cx="1203275" cy="80218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CA" sz="1700" kern="1200" dirty="0" smtClean="0"/>
            <a:t>Mammals</a:t>
          </a:r>
          <a:endParaRPr lang="en-CA" sz="1700" kern="1200" dirty="0"/>
        </a:p>
      </dsp:txBody>
      <dsp:txXfrm>
        <a:off x="6260678" y="2035720"/>
        <a:ext cx="1203275" cy="802183"/>
      </dsp:txXfrm>
    </dsp:sp>
    <dsp:sp modelId="{0899E023-58DA-4BE7-AC2C-F04F26A2CAE3}">
      <dsp:nvSpPr>
        <dsp:cNvPr id="0" name=""/>
        <dsp:cNvSpPr/>
      </dsp:nvSpPr>
      <dsp:spPr>
        <a:xfrm>
          <a:off x="6816596" y="2837904"/>
          <a:ext cx="91440" cy="320873"/>
        </a:xfrm>
        <a:custGeom>
          <a:avLst/>
          <a:gdLst/>
          <a:ahLst/>
          <a:cxnLst/>
          <a:rect l="0" t="0" r="0" b="0"/>
          <a:pathLst>
            <a:path>
              <a:moveTo>
                <a:pt x="45720" y="0"/>
              </a:moveTo>
              <a:lnTo>
                <a:pt x="45720" y="32087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2DF7969-09E6-480F-9D85-7392E28FD5C0}">
      <dsp:nvSpPr>
        <dsp:cNvPr id="0" name=""/>
        <dsp:cNvSpPr/>
      </dsp:nvSpPr>
      <dsp:spPr>
        <a:xfrm>
          <a:off x="6260678" y="3158777"/>
          <a:ext cx="1203275" cy="80218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CA" sz="1700" kern="1200" dirty="0" smtClean="0"/>
            <a:t>Lion, Dog</a:t>
          </a:r>
        </a:p>
        <a:p>
          <a:pPr lvl="0" algn="ctr" defTabSz="755650">
            <a:lnSpc>
              <a:spcPct val="90000"/>
            </a:lnSpc>
            <a:spcBef>
              <a:spcPct val="0"/>
            </a:spcBef>
            <a:spcAft>
              <a:spcPct val="35000"/>
            </a:spcAft>
          </a:pPr>
          <a:endParaRPr lang="en-CA" sz="1700" kern="1200" dirty="0"/>
        </a:p>
      </dsp:txBody>
      <dsp:txXfrm>
        <a:off x="6260678" y="3158777"/>
        <a:ext cx="1203275" cy="80218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5C874F6-BF5F-4ED7-AFD4-8CFB2B83DD5C}" type="datetimeFigureOut">
              <a:rPr lang="en-CA" smtClean="0"/>
              <a:pPr/>
              <a:t>02/09/2010</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770735A-759E-4642-BE21-27992897CBCB}" type="slidenum">
              <a:rPr lang="en-CA" smtClean="0"/>
              <a:pPr/>
              <a:t>‹#›</a:t>
            </a:fld>
            <a:endParaRPr lang="en-C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ieeexplore.ieee.org/xpl/mostRecentIssue.jsp?punumber=4558014"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C770735A-759E-4642-BE21-27992897CBCB}" type="slidenum">
              <a:rPr lang="en-CA" smtClean="0"/>
              <a:pPr/>
              <a:t>2</a:t>
            </a:fld>
            <a:endParaRPr lang="en-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Click per transaction</a:t>
            </a:r>
            <a:endParaRPr lang="en-CA" dirty="0"/>
          </a:p>
        </p:txBody>
      </p:sp>
      <p:sp>
        <p:nvSpPr>
          <p:cNvPr id="4" name="Slide Number Placeholder 3"/>
          <p:cNvSpPr>
            <a:spLocks noGrp="1"/>
          </p:cNvSpPr>
          <p:nvPr>
            <p:ph type="sldNum" sz="quarter" idx="10"/>
          </p:nvPr>
        </p:nvSpPr>
        <p:spPr/>
        <p:txBody>
          <a:bodyPr/>
          <a:lstStyle/>
          <a:p>
            <a:fld id="{C770735A-759E-4642-BE21-27992897CBCB}" type="slidenum">
              <a:rPr lang="en-CA" smtClean="0"/>
              <a:pPr/>
              <a:t>3</a:t>
            </a:fld>
            <a:endParaRPr lang="en-C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More details about related works,</a:t>
            </a:r>
            <a:r>
              <a:rPr lang="en-CA" baseline="0" dirty="0" smtClean="0"/>
              <a:t> 1 page for first and second one</a:t>
            </a:r>
            <a:endParaRPr lang="en-CA" dirty="0"/>
          </a:p>
        </p:txBody>
      </p:sp>
      <p:sp>
        <p:nvSpPr>
          <p:cNvPr id="4" name="Slide Number Placeholder 3"/>
          <p:cNvSpPr>
            <a:spLocks noGrp="1"/>
          </p:cNvSpPr>
          <p:nvPr>
            <p:ph type="sldNum" sz="quarter" idx="10"/>
          </p:nvPr>
        </p:nvSpPr>
        <p:spPr/>
        <p:txBody>
          <a:bodyPr/>
          <a:lstStyle/>
          <a:p>
            <a:fld id="{C770735A-759E-4642-BE21-27992897CBCB}" type="slidenum">
              <a:rPr lang="en-CA" smtClean="0"/>
              <a:pPr/>
              <a:t>4</a:t>
            </a:fld>
            <a:endParaRPr lang="en-C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Replace meaning by semantic</a:t>
            </a:r>
            <a:endParaRPr lang="en-CA" dirty="0"/>
          </a:p>
        </p:txBody>
      </p:sp>
      <p:sp>
        <p:nvSpPr>
          <p:cNvPr id="4" name="Slide Number Placeholder 3"/>
          <p:cNvSpPr>
            <a:spLocks noGrp="1"/>
          </p:cNvSpPr>
          <p:nvPr>
            <p:ph type="sldNum" sz="quarter" idx="10"/>
          </p:nvPr>
        </p:nvSpPr>
        <p:spPr/>
        <p:txBody>
          <a:bodyPr/>
          <a:lstStyle/>
          <a:p>
            <a:fld id="{C770735A-759E-4642-BE21-27992897CBCB}" type="slidenum">
              <a:rPr lang="en-CA" smtClean="0"/>
              <a:pPr/>
              <a:t>5</a:t>
            </a:fld>
            <a:endParaRPr lang="en-C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Why different</a:t>
            </a:r>
            <a:r>
              <a:rPr lang="en-CA" baseline="0" dirty="0" smtClean="0"/>
              <a:t> numbers for clusters?</a:t>
            </a:r>
          </a:p>
          <a:p>
            <a:r>
              <a:rPr lang="en-CA" baseline="0" dirty="0" smtClean="0"/>
              <a:t>Document similarity</a:t>
            </a:r>
            <a:endParaRPr lang="en-CA" dirty="0"/>
          </a:p>
        </p:txBody>
      </p:sp>
      <p:sp>
        <p:nvSpPr>
          <p:cNvPr id="4" name="Slide Number Placeholder 3"/>
          <p:cNvSpPr>
            <a:spLocks noGrp="1"/>
          </p:cNvSpPr>
          <p:nvPr>
            <p:ph type="sldNum" sz="quarter" idx="10"/>
          </p:nvPr>
        </p:nvSpPr>
        <p:spPr/>
        <p:txBody>
          <a:bodyPr/>
          <a:lstStyle/>
          <a:p>
            <a:fld id="{C770735A-759E-4642-BE21-27992897CBCB}" type="slidenum">
              <a:rPr lang="en-CA" smtClean="0"/>
              <a:pPr/>
              <a:t>7</a:t>
            </a:fld>
            <a:endParaRPr lang="en-C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Add cite for 6</a:t>
            </a:r>
            <a:r>
              <a:rPr lang="en-CA" baseline="30000" dirty="0" smtClean="0"/>
              <a:t>th</a:t>
            </a:r>
            <a:r>
              <a:rPr lang="en-CA" dirty="0" smtClean="0"/>
              <a:t>.</a:t>
            </a:r>
          </a:p>
          <a:p>
            <a:r>
              <a:rPr lang="en-CA" dirty="0" smtClean="0"/>
              <a:t>Add cite for</a:t>
            </a:r>
            <a:r>
              <a:rPr lang="en-CA" baseline="0" dirty="0" smtClean="0"/>
              <a:t> x2   </a:t>
            </a:r>
            <a:r>
              <a:rPr lang="en-CA" sz="1200" b="1" kern="1200" baseline="0" dirty="0" smtClean="0">
                <a:solidFill>
                  <a:schemeClr val="tx1"/>
                </a:solidFill>
                <a:latin typeface="+mn-lt"/>
                <a:ea typeface="+mn-ea"/>
                <a:cs typeface="+mn-cs"/>
              </a:rPr>
              <a:t>Learning realistic human actions from movies</a:t>
            </a:r>
          </a:p>
          <a:p>
            <a:r>
              <a:rPr lang="en-CA" sz="1200" kern="1200" dirty="0" smtClean="0">
                <a:solidFill>
                  <a:schemeClr val="tx1"/>
                </a:solidFill>
                <a:latin typeface="+mn-lt"/>
                <a:ea typeface="+mn-ea"/>
                <a:cs typeface="+mn-cs"/>
              </a:rPr>
              <a:t>Laptev, I.;   </a:t>
            </a:r>
            <a:r>
              <a:rPr lang="en-CA" sz="1200" kern="1200" dirty="0" err="1" smtClean="0">
                <a:solidFill>
                  <a:schemeClr val="tx1"/>
                </a:solidFill>
                <a:latin typeface="+mn-lt"/>
                <a:ea typeface="+mn-ea"/>
                <a:cs typeface="+mn-cs"/>
              </a:rPr>
              <a:t>Marszalek</a:t>
            </a:r>
            <a:r>
              <a:rPr lang="en-CA" sz="1200" kern="1200" dirty="0" smtClean="0">
                <a:solidFill>
                  <a:schemeClr val="tx1"/>
                </a:solidFill>
                <a:latin typeface="+mn-lt"/>
                <a:ea typeface="+mn-ea"/>
                <a:cs typeface="+mn-cs"/>
              </a:rPr>
              <a:t>, M.;   </a:t>
            </a:r>
            <a:r>
              <a:rPr lang="en-CA" sz="1200" kern="1200" dirty="0" err="1" smtClean="0">
                <a:solidFill>
                  <a:schemeClr val="tx1"/>
                </a:solidFill>
                <a:latin typeface="+mn-lt"/>
                <a:ea typeface="+mn-ea"/>
                <a:cs typeface="+mn-cs"/>
              </a:rPr>
              <a:t>Schmid</a:t>
            </a:r>
            <a:r>
              <a:rPr lang="en-CA" sz="1200" kern="1200" dirty="0" smtClean="0">
                <a:solidFill>
                  <a:schemeClr val="tx1"/>
                </a:solidFill>
                <a:latin typeface="+mn-lt"/>
                <a:ea typeface="+mn-ea"/>
                <a:cs typeface="+mn-cs"/>
              </a:rPr>
              <a:t>, C.;   </a:t>
            </a:r>
            <a:r>
              <a:rPr lang="en-CA" sz="1200" kern="1200" dirty="0" err="1" smtClean="0">
                <a:solidFill>
                  <a:schemeClr val="tx1"/>
                </a:solidFill>
                <a:latin typeface="+mn-lt"/>
                <a:ea typeface="+mn-ea"/>
                <a:cs typeface="+mn-cs"/>
              </a:rPr>
              <a:t>Rozenfeld</a:t>
            </a:r>
            <a:r>
              <a:rPr lang="en-CA" sz="1200" kern="1200" dirty="0" smtClean="0">
                <a:solidFill>
                  <a:schemeClr val="tx1"/>
                </a:solidFill>
                <a:latin typeface="+mn-lt"/>
                <a:ea typeface="+mn-ea"/>
                <a:cs typeface="+mn-cs"/>
              </a:rPr>
              <a:t>, B.;   </a:t>
            </a:r>
            <a:br>
              <a:rPr lang="en-CA" sz="1200" kern="1200" dirty="0" smtClean="0">
                <a:solidFill>
                  <a:schemeClr val="tx1"/>
                </a:solidFill>
                <a:latin typeface="+mn-lt"/>
                <a:ea typeface="+mn-ea"/>
                <a:cs typeface="+mn-cs"/>
              </a:rPr>
            </a:br>
            <a:r>
              <a:rPr lang="en-CA" sz="1200" kern="1200" dirty="0" smtClean="0">
                <a:solidFill>
                  <a:schemeClr val="tx1"/>
                </a:solidFill>
                <a:latin typeface="+mn-lt"/>
                <a:ea typeface="+mn-ea"/>
                <a:cs typeface="+mn-cs"/>
              </a:rPr>
              <a:t>IRISA, INRIA Rennes, Rennes  </a:t>
            </a:r>
          </a:p>
          <a:p>
            <a:r>
              <a:rPr lang="en-CA" sz="1200" b="1" kern="1200" dirty="0" smtClean="0">
                <a:solidFill>
                  <a:schemeClr val="tx1"/>
                </a:solidFill>
                <a:latin typeface="+mn-lt"/>
                <a:ea typeface="+mn-ea"/>
                <a:cs typeface="+mn-cs"/>
              </a:rPr>
              <a:t>This paper appears in:</a:t>
            </a:r>
            <a:r>
              <a:rPr lang="en-CA" sz="1200" kern="1200" dirty="0" smtClean="0">
                <a:solidFill>
                  <a:schemeClr val="tx1"/>
                </a:solidFill>
                <a:latin typeface="+mn-lt"/>
                <a:ea typeface="+mn-ea"/>
                <a:cs typeface="+mn-cs"/>
              </a:rPr>
              <a:t> </a:t>
            </a:r>
            <a:r>
              <a:rPr lang="en-CA" sz="1200" u="none" strike="noStrike" kern="1200" dirty="0" smtClean="0">
                <a:solidFill>
                  <a:schemeClr val="tx1"/>
                </a:solidFill>
                <a:latin typeface="+mn-lt"/>
                <a:ea typeface="+mn-ea"/>
                <a:cs typeface="+mn-cs"/>
                <a:hlinkClick r:id="rId3" action="ppaction://hlinkfile"/>
              </a:rPr>
              <a:t>Computer Vision and Pattern Recognition, 2008. CVPR 2008. IEEE Conference on</a:t>
            </a:r>
            <a:r>
              <a:rPr lang="en-CA" sz="1200" kern="1200" dirty="0" smtClean="0">
                <a:solidFill>
                  <a:schemeClr val="tx1"/>
                </a:solidFill>
                <a:latin typeface="+mn-lt"/>
                <a:ea typeface="+mn-ea"/>
                <a:cs typeface="+mn-cs"/>
              </a:rPr>
              <a:t> </a:t>
            </a:r>
            <a:br>
              <a:rPr lang="en-CA" sz="1200" kern="1200" dirty="0" smtClean="0">
                <a:solidFill>
                  <a:schemeClr val="tx1"/>
                </a:solidFill>
                <a:latin typeface="+mn-lt"/>
                <a:ea typeface="+mn-ea"/>
                <a:cs typeface="+mn-cs"/>
              </a:rPr>
            </a:br>
            <a:r>
              <a:rPr lang="en-CA" sz="1200" b="1" kern="1200" dirty="0" smtClean="0">
                <a:solidFill>
                  <a:schemeClr val="tx1"/>
                </a:solidFill>
                <a:latin typeface="+mn-lt"/>
                <a:ea typeface="+mn-ea"/>
                <a:cs typeface="+mn-cs"/>
              </a:rPr>
              <a:t>Issue Date: </a:t>
            </a:r>
            <a:r>
              <a:rPr lang="en-CA" sz="1200" kern="1200" dirty="0" smtClean="0">
                <a:solidFill>
                  <a:schemeClr val="tx1"/>
                </a:solidFill>
                <a:latin typeface="+mn-lt"/>
                <a:ea typeface="+mn-ea"/>
                <a:cs typeface="+mn-cs"/>
              </a:rPr>
              <a:t>23-28 June 2008 </a:t>
            </a:r>
            <a:br>
              <a:rPr lang="en-CA" sz="1200" kern="1200" dirty="0" smtClean="0">
                <a:solidFill>
                  <a:schemeClr val="tx1"/>
                </a:solidFill>
                <a:latin typeface="+mn-lt"/>
                <a:ea typeface="+mn-ea"/>
                <a:cs typeface="+mn-cs"/>
              </a:rPr>
            </a:br>
            <a:endParaRPr lang="en-CA" sz="1200" kern="1200" dirty="0" smtClean="0">
              <a:solidFill>
                <a:schemeClr val="tx1"/>
              </a:solidFill>
              <a:latin typeface="+mn-lt"/>
              <a:ea typeface="+mn-ea"/>
              <a:cs typeface="+mn-cs"/>
            </a:endParaRPr>
          </a:p>
          <a:p>
            <a:endParaRPr lang="en-CA" dirty="0"/>
          </a:p>
        </p:txBody>
      </p:sp>
      <p:sp>
        <p:nvSpPr>
          <p:cNvPr id="4" name="Slide Number Placeholder 3"/>
          <p:cNvSpPr>
            <a:spLocks noGrp="1"/>
          </p:cNvSpPr>
          <p:nvPr>
            <p:ph type="sldNum" sz="quarter" idx="10"/>
          </p:nvPr>
        </p:nvSpPr>
        <p:spPr/>
        <p:txBody>
          <a:bodyPr/>
          <a:lstStyle/>
          <a:p>
            <a:fld id="{C770735A-759E-4642-BE21-27992897CBCB}" type="slidenum">
              <a:rPr lang="en-CA" smtClean="0"/>
              <a:pPr/>
              <a:t>12</a:t>
            </a:fld>
            <a:endParaRPr lang="en-C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Why that formula?</a:t>
            </a:r>
          </a:p>
          <a:p>
            <a:endParaRPr lang="en-CA" dirty="0"/>
          </a:p>
        </p:txBody>
      </p:sp>
      <p:sp>
        <p:nvSpPr>
          <p:cNvPr id="4" name="Slide Number Placeholder 3"/>
          <p:cNvSpPr>
            <a:spLocks noGrp="1"/>
          </p:cNvSpPr>
          <p:nvPr>
            <p:ph type="sldNum" sz="quarter" idx="10"/>
          </p:nvPr>
        </p:nvSpPr>
        <p:spPr/>
        <p:txBody>
          <a:bodyPr/>
          <a:lstStyle/>
          <a:p>
            <a:fld id="{C770735A-759E-4642-BE21-27992897CBCB}" type="slidenum">
              <a:rPr lang="en-CA" smtClean="0"/>
              <a:pPr/>
              <a:t>15</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D9C1F1DB-3FFB-4D6F-81B8-10B40E345B2A}" type="datetime6">
              <a:rPr lang="en-CA" smtClean="0"/>
              <a:pPr/>
              <a:t>September 10</a:t>
            </a:fld>
            <a:endParaRPr lang="en-CA"/>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CA"/>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50CC74DD-324C-40CD-9008-D42B92F6B1CF}" type="slidenum">
              <a:rPr lang="en-CA" smtClean="0"/>
              <a:pPr/>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8817D2E-10A6-489A-8407-19AB4F293B9E}" type="datetime6">
              <a:rPr lang="en-CA" smtClean="0"/>
              <a:pPr/>
              <a:t>September 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0CC74DD-324C-40CD-9008-D42B92F6B1CF}"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85D9C5B-CD28-4CA3-873D-5AAF2AA73DE1}" type="datetime6">
              <a:rPr lang="en-CA" smtClean="0"/>
              <a:pPr/>
              <a:t>September 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0CC74DD-324C-40CD-9008-D42B92F6B1CF}"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BCF2EF01-1C27-4190-9FCA-474E7193EC22}" type="datetime6">
              <a:rPr lang="en-CA" smtClean="0"/>
              <a:pPr/>
              <a:t>September 10</a:t>
            </a:fld>
            <a:endParaRPr lang="en-CA"/>
          </a:p>
        </p:txBody>
      </p:sp>
      <p:sp>
        <p:nvSpPr>
          <p:cNvPr id="9" name="Slide Number Placeholder 8"/>
          <p:cNvSpPr>
            <a:spLocks noGrp="1"/>
          </p:cNvSpPr>
          <p:nvPr>
            <p:ph type="sldNum" sz="quarter" idx="15"/>
          </p:nvPr>
        </p:nvSpPr>
        <p:spPr/>
        <p:txBody>
          <a:bodyPr rtlCol="0"/>
          <a:lstStyle/>
          <a:p>
            <a:fld id="{50CC74DD-324C-40CD-9008-D42B92F6B1CF}" type="slidenum">
              <a:rPr lang="en-CA" smtClean="0"/>
              <a:pPr/>
              <a:t>‹#›</a:t>
            </a:fld>
            <a:endParaRPr lang="en-CA"/>
          </a:p>
        </p:txBody>
      </p:sp>
      <p:sp>
        <p:nvSpPr>
          <p:cNvPr id="10" name="Footer Placeholder 9"/>
          <p:cNvSpPr>
            <a:spLocks noGrp="1"/>
          </p:cNvSpPr>
          <p:nvPr>
            <p:ph type="ftr" sz="quarter" idx="16"/>
          </p:nvPr>
        </p:nvSpPr>
        <p:spPr/>
        <p:txBody>
          <a:bodyPr rtlCol="0"/>
          <a:lstStyle/>
          <a:p>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4EE70CAB-49EB-4443-81B7-BA2C2392C7B7}" type="datetime6">
              <a:rPr lang="en-CA" smtClean="0"/>
              <a:pPr/>
              <a:t>September 10</a:t>
            </a:fld>
            <a:endParaRPr lang="en-CA"/>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CA"/>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50CC74DD-324C-40CD-9008-D42B92F6B1CF}" type="slidenum">
              <a:rPr lang="en-CA" smtClean="0"/>
              <a:pPr/>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E6358F6-D7B2-444F-9037-740F9C2ADD42}" type="datetime6">
              <a:rPr lang="en-CA" smtClean="0"/>
              <a:pPr/>
              <a:t>September 10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0CC74DD-324C-40CD-9008-D42B92F6B1CF}" type="slidenum">
              <a:rPr lang="en-CA" smtClean="0"/>
              <a:pPr/>
              <a:t>‹#›</a:t>
            </a:fld>
            <a:endParaRPr lang="en-CA"/>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A0E1179-BCDB-4A22-BDCB-42DD5C4EB877}" type="datetime6">
              <a:rPr lang="en-CA" smtClean="0"/>
              <a:pPr/>
              <a:t>September 10</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50CC74DD-324C-40CD-9008-D42B92F6B1CF}" type="slidenum">
              <a:rPr lang="en-CA" smtClean="0"/>
              <a:pPr/>
              <a:t>‹#›</a:t>
            </a:fld>
            <a:endParaRPr lang="en-CA"/>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935ACB5F-F8CB-4D0F-A129-BDF60AF2B8A1}" type="datetime6">
              <a:rPr lang="en-CA" smtClean="0"/>
              <a:pPr/>
              <a:t>September 10</a:t>
            </a:fld>
            <a:endParaRPr lang="en-CA"/>
          </a:p>
        </p:txBody>
      </p:sp>
      <p:sp>
        <p:nvSpPr>
          <p:cNvPr id="7" name="Slide Number Placeholder 6"/>
          <p:cNvSpPr>
            <a:spLocks noGrp="1"/>
          </p:cNvSpPr>
          <p:nvPr>
            <p:ph type="sldNum" sz="quarter" idx="11"/>
          </p:nvPr>
        </p:nvSpPr>
        <p:spPr/>
        <p:txBody>
          <a:bodyPr rtlCol="0"/>
          <a:lstStyle/>
          <a:p>
            <a:fld id="{50CC74DD-324C-40CD-9008-D42B92F6B1CF}" type="slidenum">
              <a:rPr lang="en-CA" smtClean="0"/>
              <a:pPr/>
              <a:t>‹#›</a:t>
            </a:fld>
            <a:endParaRPr lang="en-CA"/>
          </a:p>
        </p:txBody>
      </p:sp>
      <p:sp>
        <p:nvSpPr>
          <p:cNvPr id="8" name="Footer Placeholder 7"/>
          <p:cNvSpPr>
            <a:spLocks noGrp="1"/>
          </p:cNvSpPr>
          <p:nvPr>
            <p:ph type="ftr" sz="quarter" idx="12"/>
          </p:nvPr>
        </p:nvSpPr>
        <p:spPr/>
        <p:txBody>
          <a:bodyPr rtlCol="0"/>
          <a:lstStyle/>
          <a:p>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F10D2E-203E-4FE1-9DD4-50411170D6B1}" type="datetime6">
              <a:rPr lang="en-CA" smtClean="0"/>
              <a:pPr/>
              <a:t>September 10</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50CC74DD-324C-40CD-9008-D42B92F6B1CF}"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31510D95-6A65-42EC-A34E-E08BF8D3F146}" type="datetime6">
              <a:rPr lang="en-CA" smtClean="0"/>
              <a:pPr/>
              <a:t>September 10</a:t>
            </a:fld>
            <a:endParaRPr lang="en-CA"/>
          </a:p>
        </p:txBody>
      </p:sp>
      <p:sp>
        <p:nvSpPr>
          <p:cNvPr id="22" name="Slide Number Placeholder 21"/>
          <p:cNvSpPr>
            <a:spLocks noGrp="1"/>
          </p:cNvSpPr>
          <p:nvPr>
            <p:ph type="sldNum" sz="quarter" idx="15"/>
          </p:nvPr>
        </p:nvSpPr>
        <p:spPr/>
        <p:txBody>
          <a:bodyPr rtlCol="0"/>
          <a:lstStyle/>
          <a:p>
            <a:fld id="{50CC74DD-324C-40CD-9008-D42B92F6B1CF}" type="slidenum">
              <a:rPr lang="en-CA" smtClean="0"/>
              <a:pPr/>
              <a:t>‹#›</a:t>
            </a:fld>
            <a:endParaRPr lang="en-CA"/>
          </a:p>
        </p:txBody>
      </p:sp>
      <p:sp>
        <p:nvSpPr>
          <p:cNvPr id="23" name="Footer Placeholder 22"/>
          <p:cNvSpPr>
            <a:spLocks noGrp="1"/>
          </p:cNvSpPr>
          <p:nvPr>
            <p:ph type="ftr" sz="quarter" idx="16"/>
          </p:nvPr>
        </p:nvSpPr>
        <p:spPr/>
        <p:txBody>
          <a:bodyPr rtlCol="0"/>
          <a:lstStyle/>
          <a:p>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0DC2325A-B205-4013-9B73-B3A09D963896}" type="datetime6">
              <a:rPr lang="en-CA" smtClean="0"/>
              <a:pPr/>
              <a:t>September 10</a:t>
            </a:fld>
            <a:endParaRPr lang="en-CA"/>
          </a:p>
        </p:txBody>
      </p:sp>
      <p:sp>
        <p:nvSpPr>
          <p:cNvPr id="18" name="Slide Number Placeholder 17"/>
          <p:cNvSpPr>
            <a:spLocks noGrp="1"/>
          </p:cNvSpPr>
          <p:nvPr>
            <p:ph type="sldNum" sz="quarter" idx="11"/>
          </p:nvPr>
        </p:nvSpPr>
        <p:spPr/>
        <p:txBody>
          <a:bodyPr rtlCol="0"/>
          <a:lstStyle/>
          <a:p>
            <a:fld id="{50CC74DD-324C-40CD-9008-D42B92F6B1CF}" type="slidenum">
              <a:rPr lang="en-CA" smtClean="0"/>
              <a:pPr/>
              <a:t>‹#›</a:t>
            </a:fld>
            <a:endParaRPr lang="en-CA"/>
          </a:p>
        </p:txBody>
      </p:sp>
      <p:sp>
        <p:nvSpPr>
          <p:cNvPr id="21" name="Footer Placeholder 20"/>
          <p:cNvSpPr>
            <a:spLocks noGrp="1"/>
          </p:cNvSpPr>
          <p:nvPr>
            <p:ph type="ftr" sz="quarter" idx="12"/>
          </p:nvPr>
        </p:nvSpPr>
        <p:spPr/>
        <p:txBody>
          <a:bodyPr rtlCol="0"/>
          <a:lstStyle/>
          <a:p>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9CF93E82-E40E-4515-B3EF-8D672BE17B87}" type="datetime6">
              <a:rPr lang="en-CA" smtClean="0"/>
              <a:pPr/>
              <a:t>September 10</a:t>
            </a:fld>
            <a:endParaRPr lang="en-CA"/>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CA"/>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50CC74DD-324C-40CD-9008-D42B92F6B1CF}"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4357" r:id="rId1"/>
    <p:sldLayoutId id="2147484358" r:id="rId2"/>
    <p:sldLayoutId id="2147484359" r:id="rId3"/>
    <p:sldLayoutId id="2147484360" r:id="rId4"/>
    <p:sldLayoutId id="2147484361" r:id="rId5"/>
    <p:sldLayoutId id="2147484362" r:id="rId6"/>
    <p:sldLayoutId id="2147484363" r:id="rId7"/>
    <p:sldLayoutId id="2147484364" r:id="rId8"/>
    <p:sldLayoutId id="2147484365" r:id="rId9"/>
    <p:sldLayoutId id="2147484366" r:id="rId10"/>
    <p:sldLayoutId id="2147484367" r:id="rId11"/>
  </p:sldLayoutIdLst>
  <p:hf hdr="0" ftr="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CA" dirty="0" smtClean="0"/>
              <a:t>Predicting Click Through Rate for new ads with semantically Similarity measurement</a:t>
            </a:r>
            <a:endParaRPr lang="en-CA" dirty="0"/>
          </a:p>
        </p:txBody>
      </p:sp>
      <p:sp>
        <p:nvSpPr>
          <p:cNvPr id="3" name="Subtitle 2"/>
          <p:cNvSpPr>
            <a:spLocks noGrp="1"/>
          </p:cNvSpPr>
          <p:nvPr>
            <p:ph type="subTitle" idx="1"/>
          </p:nvPr>
        </p:nvSpPr>
        <p:spPr/>
        <p:txBody>
          <a:bodyPr/>
          <a:lstStyle/>
          <a:p>
            <a:endParaRPr lang="en-CA" dirty="0" smtClean="0"/>
          </a:p>
          <a:p>
            <a:r>
              <a:rPr lang="en-CA" dirty="0" smtClean="0"/>
              <a:t>Hamed Sadeghi Neshat </a:t>
            </a:r>
            <a:endParaRPr lang="en-CA" dirty="0"/>
          </a:p>
        </p:txBody>
      </p:sp>
      <p:sp>
        <p:nvSpPr>
          <p:cNvPr id="4" name="Date Placeholder 3"/>
          <p:cNvSpPr>
            <a:spLocks noGrp="1"/>
          </p:cNvSpPr>
          <p:nvPr>
            <p:ph type="dt" sz="half" idx="10"/>
          </p:nvPr>
        </p:nvSpPr>
        <p:spPr/>
        <p:txBody>
          <a:bodyPr/>
          <a:lstStyle/>
          <a:p>
            <a:fld id="{94B183F8-8503-4EA8-BA87-45913D98E2BA}" type="datetime6">
              <a:rPr lang="en-CA" smtClean="0"/>
              <a:pPr/>
              <a:t>September 10</a:t>
            </a:fld>
            <a:endParaRPr lang="en-CA"/>
          </a:p>
        </p:txBody>
      </p:sp>
      <p:sp>
        <p:nvSpPr>
          <p:cNvPr id="5" name="Slide Number Placeholder 4"/>
          <p:cNvSpPr>
            <a:spLocks noGrp="1"/>
          </p:cNvSpPr>
          <p:nvPr>
            <p:ph type="sldNum" sz="quarter" idx="12"/>
          </p:nvPr>
        </p:nvSpPr>
        <p:spPr/>
        <p:txBody>
          <a:bodyPr/>
          <a:lstStyle/>
          <a:p>
            <a:fld id="{50CC74DD-324C-40CD-9008-D42B92F6B1CF}" type="slidenum">
              <a:rPr lang="en-CA" smtClean="0"/>
              <a:pPr/>
              <a:t>1</a:t>
            </a:fld>
            <a:endParaRPr lang="en-CA"/>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Proposed CTR Prediction Method</a:t>
            </a:r>
            <a:endParaRPr lang="en-CA" dirty="0"/>
          </a:p>
        </p:txBody>
      </p:sp>
      <p:sp>
        <p:nvSpPr>
          <p:cNvPr id="4" name="Date Placeholder 3"/>
          <p:cNvSpPr>
            <a:spLocks noGrp="1"/>
          </p:cNvSpPr>
          <p:nvPr>
            <p:ph type="dt" sz="half" idx="14"/>
          </p:nvPr>
        </p:nvSpPr>
        <p:spPr/>
        <p:txBody>
          <a:bodyPr/>
          <a:lstStyle/>
          <a:p>
            <a:fld id="{BCF2EF01-1C27-4190-9FCA-474E7193EC22}" type="datetime6">
              <a:rPr lang="en-CA" smtClean="0"/>
              <a:pPr/>
              <a:t>September 10</a:t>
            </a:fld>
            <a:endParaRPr lang="en-CA"/>
          </a:p>
        </p:txBody>
      </p:sp>
      <p:sp>
        <p:nvSpPr>
          <p:cNvPr id="5" name="Slide Number Placeholder 4"/>
          <p:cNvSpPr>
            <a:spLocks noGrp="1"/>
          </p:cNvSpPr>
          <p:nvPr>
            <p:ph type="sldNum" sz="quarter" idx="15"/>
          </p:nvPr>
        </p:nvSpPr>
        <p:spPr/>
        <p:txBody>
          <a:bodyPr/>
          <a:lstStyle/>
          <a:p>
            <a:fld id="{50CC74DD-324C-40CD-9008-D42B92F6B1CF}" type="slidenum">
              <a:rPr lang="en-CA" smtClean="0"/>
              <a:pPr/>
              <a:t>10</a:t>
            </a:fld>
            <a:endParaRPr lang="en-CA"/>
          </a:p>
        </p:txBody>
      </p:sp>
      <p:sp>
        <p:nvSpPr>
          <p:cNvPr id="7" name="Rounded Rectangle 6"/>
          <p:cNvSpPr/>
          <p:nvPr/>
        </p:nvSpPr>
        <p:spPr>
          <a:xfrm>
            <a:off x="3131840" y="1916832"/>
            <a:ext cx="504056" cy="20162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0</a:t>
            </a:r>
            <a:endParaRPr lang="en-CA" dirty="0"/>
          </a:p>
        </p:txBody>
      </p:sp>
      <p:sp>
        <p:nvSpPr>
          <p:cNvPr id="8" name="Rounded Rectangle 7"/>
          <p:cNvSpPr/>
          <p:nvPr/>
        </p:nvSpPr>
        <p:spPr>
          <a:xfrm>
            <a:off x="3707904" y="1916832"/>
            <a:ext cx="504056" cy="20162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1</a:t>
            </a:r>
            <a:endParaRPr lang="en-CA" dirty="0"/>
          </a:p>
        </p:txBody>
      </p:sp>
      <p:sp>
        <p:nvSpPr>
          <p:cNvPr id="9" name="Rounded Rectangle 8"/>
          <p:cNvSpPr/>
          <p:nvPr/>
        </p:nvSpPr>
        <p:spPr>
          <a:xfrm>
            <a:off x="4283968" y="1916832"/>
            <a:ext cx="504056" cy="20162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2</a:t>
            </a:r>
            <a:endParaRPr lang="en-CA" dirty="0"/>
          </a:p>
        </p:txBody>
      </p:sp>
      <p:sp>
        <p:nvSpPr>
          <p:cNvPr id="10" name="Rounded Rectangle 9"/>
          <p:cNvSpPr/>
          <p:nvPr/>
        </p:nvSpPr>
        <p:spPr>
          <a:xfrm>
            <a:off x="5436096" y="1916832"/>
            <a:ext cx="504056" cy="20162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4</a:t>
            </a:r>
            <a:endParaRPr lang="en-CA" dirty="0"/>
          </a:p>
        </p:txBody>
      </p:sp>
      <p:sp>
        <p:nvSpPr>
          <p:cNvPr id="11" name="Rounded Rectangle 10"/>
          <p:cNvSpPr/>
          <p:nvPr/>
        </p:nvSpPr>
        <p:spPr>
          <a:xfrm>
            <a:off x="4860032" y="1916832"/>
            <a:ext cx="504056" cy="20162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3</a:t>
            </a:r>
            <a:endParaRPr lang="en-CA" dirty="0"/>
          </a:p>
        </p:txBody>
      </p:sp>
      <p:sp>
        <p:nvSpPr>
          <p:cNvPr id="12" name="Rounded Rectangle 11"/>
          <p:cNvSpPr/>
          <p:nvPr/>
        </p:nvSpPr>
        <p:spPr>
          <a:xfrm>
            <a:off x="7020272" y="1916832"/>
            <a:ext cx="504056" cy="20162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n</a:t>
            </a:r>
            <a:endParaRPr lang="en-CA" dirty="0"/>
          </a:p>
        </p:txBody>
      </p:sp>
      <p:cxnSp>
        <p:nvCxnSpPr>
          <p:cNvPr id="15" name="Straight Connector 14"/>
          <p:cNvCxnSpPr/>
          <p:nvPr/>
        </p:nvCxnSpPr>
        <p:spPr>
          <a:xfrm>
            <a:off x="6012160" y="2852936"/>
            <a:ext cx="936104" cy="0"/>
          </a:xfrm>
          <a:prstGeom prst="line">
            <a:avLst/>
          </a:prstGeom>
          <a:ln w="38100">
            <a:prstDash val="sysDot"/>
          </a:ln>
        </p:spPr>
        <p:style>
          <a:lnRef idx="1">
            <a:schemeClr val="dk1"/>
          </a:lnRef>
          <a:fillRef idx="0">
            <a:schemeClr val="dk1"/>
          </a:fillRef>
          <a:effectRef idx="0">
            <a:schemeClr val="dk1"/>
          </a:effectRef>
          <a:fontRef idx="minor">
            <a:schemeClr val="tx1"/>
          </a:fontRef>
        </p:style>
      </p:cxnSp>
      <p:sp>
        <p:nvSpPr>
          <p:cNvPr id="16" name="TextBox 15"/>
          <p:cNvSpPr txBox="1"/>
          <p:nvPr/>
        </p:nvSpPr>
        <p:spPr>
          <a:xfrm>
            <a:off x="683568" y="4797152"/>
            <a:ext cx="2952328" cy="1477328"/>
          </a:xfrm>
          <a:prstGeom prst="rect">
            <a:avLst/>
          </a:prstGeom>
          <a:noFill/>
        </p:spPr>
        <p:txBody>
          <a:bodyPr wrap="square" rtlCol="0">
            <a:spAutoFit/>
          </a:bodyPr>
          <a:lstStyle/>
          <a:p>
            <a:r>
              <a:rPr lang="en-CA" b="1" dirty="0" smtClean="0">
                <a:solidFill>
                  <a:srgbClr val="FF0000"/>
                </a:solidFill>
              </a:rPr>
              <a:t>TitleTerm1</a:t>
            </a:r>
            <a:r>
              <a:rPr lang="en-CA" b="1" dirty="0" smtClean="0"/>
              <a:t> </a:t>
            </a:r>
            <a:r>
              <a:rPr lang="en-CA" b="1" dirty="0" smtClean="0">
                <a:solidFill>
                  <a:schemeClr val="bg2">
                    <a:lumMod val="50000"/>
                  </a:schemeClr>
                </a:solidFill>
              </a:rPr>
              <a:t>TitleTerm2</a:t>
            </a:r>
          </a:p>
          <a:p>
            <a:endParaRPr lang="en-CA" dirty="0" smtClean="0">
              <a:solidFill>
                <a:schemeClr val="bg2">
                  <a:lumMod val="50000"/>
                </a:schemeClr>
              </a:solidFill>
            </a:endParaRPr>
          </a:p>
          <a:p>
            <a:r>
              <a:rPr lang="en-CA" dirty="0" smtClean="0">
                <a:solidFill>
                  <a:schemeClr val="bg2">
                    <a:lumMod val="50000"/>
                  </a:schemeClr>
                </a:solidFill>
              </a:rPr>
              <a:t>term1</a:t>
            </a:r>
            <a:r>
              <a:rPr lang="en-CA" dirty="0" smtClean="0"/>
              <a:t> </a:t>
            </a:r>
            <a:r>
              <a:rPr lang="en-CA" dirty="0" smtClean="0">
                <a:solidFill>
                  <a:srgbClr val="FF0000"/>
                </a:solidFill>
              </a:rPr>
              <a:t>term2</a:t>
            </a:r>
            <a:r>
              <a:rPr lang="en-CA" dirty="0" smtClean="0"/>
              <a:t> </a:t>
            </a:r>
            <a:r>
              <a:rPr lang="en-CA" dirty="0" smtClean="0">
                <a:solidFill>
                  <a:schemeClr val="bg2">
                    <a:lumMod val="50000"/>
                  </a:schemeClr>
                </a:solidFill>
              </a:rPr>
              <a:t>term3</a:t>
            </a:r>
            <a:r>
              <a:rPr lang="en-CA" dirty="0" smtClean="0"/>
              <a:t> </a:t>
            </a:r>
            <a:r>
              <a:rPr lang="en-CA" dirty="0" smtClean="0">
                <a:solidFill>
                  <a:srgbClr val="00B050"/>
                </a:solidFill>
              </a:rPr>
              <a:t>term4</a:t>
            </a:r>
            <a:r>
              <a:rPr lang="en-CA" dirty="0" smtClean="0"/>
              <a:t> </a:t>
            </a:r>
            <a:r>
              <a:rPr lang="en-CA" dirty="0" smtClean="0">
                <a:solidFill>
                  <a:schemeClr val="bg2">
                    <a:lumMod val="50000"/>
                  </a:schemeClr>
                </a:solidFill>
              </a:rPr>
              <a:t>term5</a:t>
            </a:r>
            <a:r>
              <a:rPr lang="en-CA" dirty="0" smtClean="0"/>
              <a:t> </a:t>
            </a:r>
            <a:r>
              <a:rPr lang="en-CA" dirty="0" smtClean="0">
                <a:solidFill>
                  <a:srgbClr val="00B050"/>
                </a:solidFill>
              </a:rPr>
              <a:t>term6</a:t>
            </a:r>
          </a:p>
          <a:p>
            <a:r>
              <a:rPr lang="en-CA" dirty="0" smtClean="0"/>
              <a:t>URL</a:t>
            </a:r>
            <a:endParaRPr lang="en-CA" dirty="0"/>
          </a:p>
        </p:txBody>
      </p:sp>
      <p:cxnSp>
        <p:nvCxnSpPr>
          <p:cNvPr id="18" name="Straight Arrow Connector 17"/>
          <p:cNvCxnSpPr/>
          <p:nvPr/>
        </p:nvCxnSpPr>
        <p:spPr>
          <a:xfrm flipV="1">
            <a:off x="971600" y="3284984"/>
            <a:ext cx="2232248" cy="1584176"/>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rot="5400000" flipH="1" flipV="1">
            <a:off x="1475656" y="3717032"/>
            <a:ext cx="2088232" cy="1368152"/>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V="1">
            <a:off x="1115616" y="3861048"/>
            <a:ext cx="2736304" cy="1512168"/>
          </a:xfrm>
          <a:prstGeom prst="straightConnector1">
            <a:avLst/>
          </a:prstGeom>
          <a:ln>
            <a:solidFill>
              <a:schemeClr val="bg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endCxn id="8" idx="2"/>
          </p:cNvCxnSpPr>
          <p:nvPr/>
        </p:nvCxnSpPr>
        <p:spPr>
          <a:xfrm flipV="1">
            <a:off x="2771800" y="3933056"/>
            <a:ext cx="1188132" cy="936104"/>
          </a:xfrm>
          <a:prstGeom prst="straightConnector1">
            <a:avLst/>
          </a:prstGeom>
          <a:ln>
            <a:solidFill>
              <a:schemeClr val="bg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V="1">
            <a:off x="2483768" y="3933056"/>
            <a:ext cx="1656184" cy="1512168"/>
          </a:xfrm>
          <a:prstGeom prst="straightConnector1">
            <a:avLst/>
          </a:prstGeom>
          <a:ln>
            <a:solidFill>
              <a:schemeClr val="bg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flipV="1">
            <a:off x="1115616" y="3933056"/>
            <a:ext cx="2736304" cy="1800200"/>
          </a:xfrm>
          <a:prstGeom prst="straightConnector1">
            <a:avLst/>
          </a:prstGeom>
          <a:ln>
            <a:solidFill>
              <a:schemeClr val="bg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flipV="1">
            <a:off x="1691680" y="4005064"/>
            <a:ext cx="3240360" cy="1728192"/>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flipV="1">
            <a:off x="3131840" y="4005064"/>
            <a:ext cx="1944216" cy="1440160"/>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grpSp>
        <p:nvGrpSpPr>
          <p:cNvPr id="62" name="Group 61"/>
          <p:cNvGrpSpPr/>
          <p:nvPr/>
        </p:nvGrpSpPr>
        <p:grpSpPr>
          <a:xfrm>
            <a:off x="3059832" y="6093296"/>
            <a:ext cx="4320480" cy="504056"/>
            <a:chOff x="3275856" y="5949280"/>
            <a:chExt cx="4320480" cy="504056"/>
          </a:xfrm>
        </p:grpSpPr>
        <p:sp>
          <p:nvSpPr>
            <p:cNvPr id="49" name="Rectangle 48"/>
            <p:cNvSpPr/>
            <p:nvPr/>
          </p:nvSpPr>
          <p:spPr>
            <a:xfrm>
              <a:off x="3275856" y="5949280"/>
              <a:ext cx="4320480" cy="504056"/>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CA"/>
            </a:p>
          </p:txBody>
        </p:sp>
        <p:cxnSp>
          <p:nvCxnSpPr>
            <p:cNvPr id="51" name="Straight Connector 50"/>
            <p:cNvCxnSpPr/>
            <p:nvPr/>
          </p:nvCxnSpPr>
          <p:spPr>
            <a:xfrm rot="5400000">
              <a:off x="3383868" y="6201308"/>
              <a:ext cx="504056"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52" name="Straight Connector 51"/>
            <p:cNvCxnSpPr/>
            <p:nvPr/>
          </p:nvCxnSpPr>
          <p:spPr>
            <a:xfrm rot="5400000">
              <a:off x="3743908" y="6201308"/>
              <a:ext cx="504056"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53" name="Straight Connector 52"/>
            <p:cNvCxnSpPr/>
            <p:nvPr/>
          </p:nvCxnSpPr>
          <p:spPr>
            <a:xfrm rot="5400000">
              <a:off x="4103948" y="6201308"/>
              <a:ext cx="504056"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54" name="Straight Connector 53"/>
            <p:cNvCxnSpPr/>
            <p:nvPr/>
          </p:nvCxnSpPr>
          <p:spPr>
            <a:xfrm rot="5400000">
              <a:off x="4463988" y="6201308"/>
              <a:ext cx="504056"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55" name="Straight Connector 54"/>
            <p:cNvCxnSpPr/>
            <p:nvPr/>
          </p:nvCxnSpPr>
          <p:spPr>
            <a:xfrm rot="5400000">
              <a:off x="4824028" y="6201308"/>
              <a:ext cx="504056"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56" name="Straight Connector 55"/>
            <p:cNvCxnSpPr/>
            <p:nvPr/>
          </p:nvCxnSpPr>
          <p:spPr>
            <a:xfrm rot="5400000">
              <a:off x="6984268" y="6201308"/>
              <a:ext cx="504056"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57" name="Straight Connector 56"/>
            <p:cNvCxnSpPr/>
            <p:nvPr/>
          </p:nvCxnSpPr>
          <p:spPr>
            <a:xfrm rot="5400000">
              <a:off x="6624228" y="6201308"/>
              <a:ext cx="504056"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58" name="Straight Connector 57"/>
            <p:cNvCxnSpPr/>
            <p:nvPr/>
          </p:nvCxnSpPr>
          <p:spPr>
            <a:xfrm>
              <a:off x="5292080" y="6237312"/>
              <a:ext cx="1368152" cy="0"/>
            </a:xfrm>
            <a:prstGeom prst="line">
              <a:avLst/>
            </a:prstGeom>
            <a:ln w="38100">
              <a:prstDash val="sysDot"/>
            </a:ln>
          </p:spPr>
          <p:style>
            <a:lnRef idx="1">
              <a:schemeClr val="dk1"/>
            </a:lnRef>
            <a:fillRef idx="0">
              <a:schemeClr val="dk1"/>
            </a:fillRef>
            <a:effectRef idx="0">
              <a:schemeClr val="dk1"/>
            </a:effectRef>
            <a:fontRef idx="minor">
              <a:schemeClr val="tx1"/>
            </a:fontRef>
          </p:style>
        </p:cxnSp>
        <p:sp>
          <p:nvSpPr>
            <p:cNvPr id="61" name="TextBox 60"/>
            <p:cNvSpPr txBox="1"/>
            <p:nvPr/>
          </p:nvSpPr>
          <p:spPr>
            <a:xfrm>
              <a:off x="3275856" y="6021288"/>
              <a:ext cx="4320480" cy="369332"/>
            </a:xfrm>
            <a:prstGeom prst="rect">
              <a:avLst/>
            </a:prstGeom>
            <a:noFill/>
          </p:spPr>
          <p:txBody>
            <a:bodyPr wrap="square" rtlCol="0">
              <a:spAutoFit/>
            </a:bodyPr>
            <a:lstStyle/>
            <a:p>
              <a:r>
                <a:rPr lang="en-CA" dirty="0" smtClean="0"/>
                <a:t>2    4    0    2    0                                0   0                          </a:t>
              </a:r>
              <a:endParaRPr lang="en-CA" dirty="0"/>
            </a:p>
          </p:txBody>
        </p:sp>
      </p:grpSp>
      <p:sp>
        <p:nvSpPr>
          <p:cNvPr id="63" name="TextBox 62"/>
          <p:cNvSpPr txBox="1"/>
          <p:nvPr/>
        </p:nvSpPr>
        <p:spPr>
          <a:xfrm>
            <a:off x="4067944" y="1484784"/>
            <a:ext cx="2448272" cy="369332"/>
          </a:xfrm>
          <a:prstGeom prst="rect">
            <a:avLst/>
          </a:prstGeom>
          <a:noFill/>
        </p:spPr>
        <p:txBody>
          <a:bodyPr wrap="square" rtlCol="0">
            <a:spAutoFit/>
          </a:bodyPr>
          <a:lstStyle/>
          <a:p>
            <a:r>
              <a:rPr lang="en-CA" dirty="0" smtClean="0"/>
              <a:t>First Cluster set </a:t>
            </a:r>
            <a:endParaRPr lang="en-CA" dirty="0"/>
          </a:p>
        </p:txBody>
      </p:sp>
      <p:sp>
        <p:nvSpPr>
          <p:cNvPr id="64" name="TextBox 63"/>
          <p:cNvSpPr txBox="1"/>
          <p:nvPr/>
        </p:nvSpPr>
        <p:spPr>
          <a:xfrm>
            <a:off x="4644008" y="5733256"/>
            <a:ext cx="2448272" cy="369332"/>
          </a:xfrm>
          <a:prstGeom prst="rect">
            <a:avLst/>
          </a:prstGeom>
          <a:noFill/>
        </p:spPr>
        <p:txBody>
          <a:bodyPr wrap="square" rtlCol="0">
            <a:spAutoFit/>
          </a:bodyPr>
          <a:lstStyle/>
          <a:p>
            <a:r>
              <a:rPr lang="en-CA" dirty="0" smtClean="0"/>
              <a:t>First ad’s vector</a:t>
            </a:r>
            <a:endParaRPr lang="en-CA" dirty="0"/>
          </a:p>
        </p:txBody>
      </p:sp>
      <p:sp>
        <p:nvSpPr>
          <p:cNvPr id="65" name="TextBox 64"/>
          <p:cNvSpPr txBox="1"/>
          <p:nvPr/>
        </p:nvSpPr>
        <p:spPr>
          <a:xfrm>
            <a:off x="323528" y="4437112"/>
            <a:ext cx="2448272" cy="369332"/>
          </a:xfrm>
          <a:prstGeom prst="rect">
            <a:avLst/>
          </a:prstGeom>
          <a:noFill/>
        </p:spPr>
        <p:txBody>
          <a:bodyPr wrap="square" rtlCol="0">
            <a:spAutoFit/>
          </a:bodyPr>
          <a:lstStyle/>
          <a:p>
            <a:r>
              <a:rPr lang="en-CA" dirty="0" smtClean="0"/>
              <a:t>Ad:</a:t>
            </a:r>
            <a:endParaRPr lang="en-CA"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Proposed CTR Prediction Method</a:t>
            </a:r>
            <a:endParaRPr lang="en-CA" dirty="0"/>
          </a:p>
        </p:txBody>
      </p:sp>
      <p:sp>
        <p:nvSpPr>
          <p:cNvPr id="3" name="Content Placeholder 2"/>
          <p:cNvSpPr>
            <a:spLocks noGrp="1"/>
          </p:cNvSpPr>
          <p:nvPr>
            <p:ph sz="quarter" idx="1"/>
          </p:nvPr>
        </p:nvSpPr>
        <p:spPr/>
        <p:txBody>
          <a:bodyPr>
            <a:normAutofit/>
          </a:bodyPr>
          <a:lstStyle/>
          <a:p>
            <a:pPr marL="457200" indent="-457200">
              <a:buFont typeface="+mj-lt"/>
              <a:buAutoNum type="arabicPeriod" startAt="3"/>
            </a:pPr>
            <a:endParaRPr lang="en-CA" dirty="0" smtClean="0"/>
          </a:p>
          <a:p>
            <a:pPr marL="457200" indent="-457200">
              <a:buFont typeface="+mj-lt"/>
              <a:buAutoNum type="arabicPeriod" startAt="4"/>
            </a:pPr>
            <a:r>
              <a:rPr lang="en-CA" dirty="0" smtClean="0"/>
              <a:t>If during the search and selecting ad process,  we found a candidate ad which was new and had the same keyword as user entered query ;for predicting its CTR, we will look at all other existing ads with that query in their keywords</a:t>
            </a:r>
          </a:p>
        </p:txBody>
      </p:sp>
      <p:sp>
        <p:nvSpPr>
          <p:cNvPr id="4" name="Date Placeholder 3"/>
          <p:cNvSpPr>
            <a:spLocks noGrp="1"/>
          </p:cNvSpPr>
          <p:nvPr>
            <p:ph type="dt" sz="half" idx="14"/>
          </p:nvPr>
        </p:nvSpPr>
        <p:spPr/>
        <p:txBody>
          <a:bodyPr/>
          <a:lstStyle/>
          <a:p>
            <a:fld id="{90D3EE93-1EDA-4B11-9E18-C8384068CA28}" type="datetime6">
              <a:rPr lang="en-CA" smtClean="0"/>
              <a:pPr/>
              <a:t>September 10</a:t>
            </a:fld>
            <a:endParaRPr lang="en-CA"/>
          </a:p>
        </p:txBody>
      </p:sp>
      <p:sp>
        <p:nvSpPr>
          <p:cNvPr id="5" name="Slide Number Placeholder 4"/>
          <p:cNvSpPr>
            <a:spLocks noGrp="1"/>
          </p:cNvSpPr>
          <p:nvPr>
            <p:ph type="sldNum" sz="quarter" idx="15"/>
          </p:nvPr>
        </p:nvSpPr>
        <p:spPr/>
        <p:txBody>
          <a:bodyPr/>
          <a:lstStyle/>
          <a:p>
            <a:fld id="{50CC74DD-324C-40CD-9008-D42B92F6B1CF}" type="slidenum">
              <a:rPr lang="en-CA" smtClean="0"/>
              <a:pPr/>
              <a:t>11</a:t>
            </a:fld>
            <a:endParaRPr lang="en-CA"/>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Proposed CTR Prediction Method</a:t>
            </a:r>
            <a:endParaRPr lang="en-CA" dirty="0"/>
          </a:p>
        </p:txBody>
      </p:sp>
      <p:sp>
        <p:nvSpPr>
          <p:cNvPr id="3" name="Content Placeholder 2"/>
          <p:cNvSpPr>
            <a:spLocks noGrp="1"/>
          </p:cNvSpPr>
          <p:nvPr>
            <p:ph sz="quarter" idx="1"/>
          </p:nvPr>
        </p:nvSpPr>
        <p:spPr/>
        <p:txBody>
          <a:bodyPr>
            <a:normAutofit/>
          </a:bodyPr>
          <a:lstStyle/>
          <a:p>
            <a:pPr marL="457200" indent="-457200">
              <a:buFont typeface="+mj-lt"/>
              <a:buAutoNum type="arabicPeriod" startAt="5"/>
            </a:pPr>
            <a:r>
              <a:rPr lang="en-CA" dirty="0" smtClean="0"/>
              <a:t>after collecting enough ads for comparison, we could rank them based on their similarity with new ad by looking at the distance between vectors</a:t>
            </a:r>
          </a:p>
          <a:p>
            <a:pPr marL="457200" indent="-457200">
              <a:buFont typeface="+mj-lt"/>
              <a:buAutoNum type="arabicPeriod" startAt="5"/>
            </a:pPr>
            <a:endParaRPr lang="en-CA" dirty="0" smtClean="0"/>
          </a:p>
          <a:p>
            <a:pPr marL="457200" indent="-457200">
              <a:buFont typeface="+mj-lt"/>
              <a:buAutoNum type="arabicPeriod" startAt="5"/>
            </a:pPr>
            <a:endParaRPr lang="en-CA" dirty="0" smtClean="0"/>
          </a:p>
          <a:p>
            <a:pPr marL="457200" indent="-457200">
              <a:buFont typeface="+mj-lt"/>
              <a:buAutoNum type="arabicPeriod" startAt="5"/>
            </a:pPr>
            <a:endParaRPr lang="en-CA" dirty="0" smtClean="0"/>
          </a:p>
          <a:p>
            <a:pPr marL="457200" indent="-457200">
              <a:buFont typeface="+mj-lt"/>
              <a:buAutoNum type="arabicPeriod" startAt="5"/>
            </a:pPr>
            <a:r>
              <a:rPr lang="en-CA" dirty="0" smtClean="0"/>
              <a:t>We used rank aggregation method to combine different ranked list together and achieve to one list contains ads which are ordered by their distance from the new ad.</a:t>
            </a:r>
            <a:endParaRPr lang="en-CA" dirty="0"/>
          </a:p>
        </p:txBody>
      </p:sp>
      <p:sp>
        <p:nvSpPr>
          <p:cNvPr id="4" name="Date Placeholder 3"/>
          <p:cNvSpPr>
            <a:spLocks noGrp="1"/>
          </p:cNvSpPr>
          <p:nvPr>
            <p:ph type="dt" sz="half" idx="14"/>
          </p:nvPr>
        </p:nvSpPr>
        <p:spPr/>
        <p:txBody>
          <a:bodyPr/>
          <a:lstStyle/>
          <a:p>
            <a:fld id="{90D3EE93-1EDA-4B11-9E18-C8384068CA28}" type="datetime6">
              <a:rPr lang="en-CA" smtClean="0"/>
              <a:pPr/>
              <a:t>September 10</a:t>
            </a:fld>
            <a:endParaRPr lang="en-CA" dirty="0"/>
          </a:p>
        </p:txBody>
      </p:sp>
      <p:sp>
        <p:nvSpPr>
          <p:cNvPr id="5" name="Slide Number Placeholder 4"/>
          <p:cNvSpPr>
            <a:spLocks noGrp="1"/>
          </p:cNvSpPr>
          <p:nvPr>
            <p:ph type="sldNum" sz="quarter" idx="15"/>
          </p:nvPr>
        </p:nvSpPr>
        <p:spPr/>
        <p:txBody>
          <a:bodyPr/>
          <a:lstStyle/>
          <a:p>
            <a:fld id="{50CC74DD-324C-40CD-9008-D42B92F6B1CF}" type="slidenum">
              <a:rPr lang="en-CA" smtClean="0"/>
              <a:pPr/>
              <a:t>12</a:t>
            </a:fld>
            <a:endParaRPr lang="en-CA"/>
          </a:p>
        </p:txBody>
      </p:sp>
      <p:pic>
        <p:nvPicPr>
          <p:cNvPr id="2051" name="Picture 3"/>
          <p:cNvPicPr>
            <a:picLocks noChangeAspect="1" noChangeArrowheads="1"/>
          </p:cNvPicPr>
          <p:nvPr/>
        </p:nvPicPr>
        <p:blipFill>
          <a:blip r:embed="rId3" cstate="print"/>
          <a:srcRect/>
          <a:stretch>
            <a:fillRect/>
          </a:stretch>
        </p:blipFill>
        <p:spPr bwMode="auto">
          <a:xfrm>
            <a:off x="2843808" y="2996952"/>
            <a:ext cx="4147661" cy="864096"/>
          </a:xfrm>
          <a:prstGeom prst="rect">
            <a:avLst/>
          </a:prstGeom>
          <a:noFill/>
          <a:ln w="9525">
            <a:noFill/>
            <a:miter lim="800000"/>
            <a:headEnd/>
            <a:tailEnd/>
          </a:ln>
        </p:spPr>
      </p:pic>
      <p:pic>
        <p:nvPicPr>
          <p:cNvPr id="2054" name="Picture 6"/>
          <p:cNvPicPr>
            <a:picLocks noChangeAspect="1" noChangeArrowheads="1"/>
          </p:cNvPicPr>
          <p:nvPr/>
        </p:nvPicPr>
        <p:blipFill>
          <a:blip r:embed="rId4" cstate="print"/>
          <a:srcRect/>
          <a:stretch>
            <a:fillRect/>
          </a:stretch>
        </p:blipFill>
        <p:spPr bwMode="auto">
          <a:xfrm>
            <a:off x="2771800" y="3717032"/>
            <a:ext cx="2989717" cy="661554"/>
          </a:xfrm>
          <a:prstGeom prst="rect">
            <a:avLst/>
          </a:prstGeom>
          <a:noFill/>
          <a:ln w="9525">
            <a:noFill/>
            <a:miter lim="800000"/>
            <a:headEnd/>
            <a:tailEnd/>
          </a:ln>
        </p:spPr>
      </p:pic>
      <p:sp>
        <p:nvSpPr>
          <p:cNvPr id="11" name="TextBox 10"/>
          <p:cNvSpPr txBox="1"/>
          <p:nvPr/>
        </p:nvSpPr>
        <p:spPr>
          <a:xfrm>
            <a:off x="1979712" y="3284984"/>
            <a:ext cx="792088" cy="923330"/>
          </a:xfrm>
          <a:prstGeom prst="rect">
            <a:avLst/>
          </a:prstGeom>
          <a:noFill/>
        </p:spPr>
        <p:txBody>
          <a:bodyPr wrap="square" rtlCol="0">
            <a:spAutoFit/>
          </a:bodyPr>
          <a:lstStyle/>
          <a:p>
            <a:r>
              <a:rPr lang="en-CA" dirty="0" smtClean="0"/>
              <a:t>X2:</a:t>
            </a:r>
          </a:p>
          <a:p>
            <a:endParaRPr lang="en-CA" dirty="0"/>
          </a:p>
          <a:p>
            <a:r>
              <a:rPr lang="en-CA" dirty="0" smtClean="0"/>
              <a:t>SED:</a:t>
            </a:r>
            <a:endParaRPr lang="en-CA"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Proposed CTR Prediction Method</a:t>
            </a:r>
            <a:endParaRPr lang="en-CA" dirty="0"/>
          </a:p>
        </p:txBody>
      </p:sp>
      <p:sp>
        <p:nvSpPr>
          <p:cNvPr id="3" name="Content Placeholder 2"/>
          <p:cNvSpPr>
            <a:spLocks noGrp="1"/>
          </p:cNvSpPr>
          <p:nvPr>
            <p:ph sz="quarter" idx="1"/>
          </p:nvPr>
        </p:nvSpPr>
        <p:spPr/>
        <p:txBody>
          <a:bodyPr>
            <a:normAutofit/>
          </a:bodyPr>
          <a:lstStyle/>
          <a:p>
            <a:pPr marL="457200" indent="-457200">
              <a:buFont typeface="+mj-lt"/>
              <a:buAutoNum type="arabicPeriod" startAt="7"/>
            </a:pPr>
            <a:r>
              <a:rPr lang="en-CA" dirty="0" smtClean="0"/>
              <a:t>By looking at first top ten ads (ten most similar ads) and using their known quality(CTR), we could predict new ads' quality.</a:t>
            </a:r>
          </a:p>
          <a:p>
            <a:pPr marL="457200" indent="-457200">
              <a:buFont typeface="+mj-lt"/>
              <a:buAutoNum type="arabicPeriod" startAt="7"/>
            </a:pPr>
            <a:endParaRPr lang="en-CA" dirty="0"/>
          </a:p>
        </p:txBody>
      </p:sp>
      <p:sp>
        <p:nvSpPr>
          <p:cNvPr id="4" name="Date Placeholder 3"/>
          <p:cNvSpPr>
            <a:spLocks noGrp="1"/>
          </p:cNvSpPr>
          <p:nvPr>
            <p:ph type="dt" sz="half" idx="14"/>
          </p:nvPr>
        </p:nvSpPr>
        <p:spPr/>
        <p:txBody>
          <a:bodyPr/>
          <a:lstStyle/>
          <a:p>
            <a:fld id="{90D3EE93-1EDA-4B11-9E18-C8384068CA28}" type="datetime6">
              <a:rPr lang="en-CA" smtClean="0"/>
              <a:pPr/>
              <a:t>September 10</a:t>
            </a:fld>
            <a:endParaRPr lang="en-CA" dirty="0"/>
          </a:p>
        </p:txBody>
      </p:sp>
      <p:sp>
        <p:nvSpPr>
          <p:cNvPr id="5" name="Slide Number Placeholder 4"/>
          <p:cNvSpPr>
            <a:spLocks noGrp="1"/>
          </p:cNvSpPr>
          <p:nvPr>
            <p:ph type="sldNum" sz="quarter" idx="15"/>
          </p:nvPr>
        </p:nvSpPr>
        <p:spPr/>
        <p:txBody>
          <a:bodyPr/>
          <a:lstStyle/>
          <a:p>
            <a:fld id="{50CC74DD-324C-40CD-9008-D42B92F6B1CF}" type="slidenum">
              <a:rPr lang="en-CA" smtClean="0"/>
              <a:pPr/>
              <a:t>13</a:t>
            </a:fld>
            <a:endParaRPr lang="en-CA"/>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Evaluation</a:t>
            </a:r>
            <a:endParaRPr lang="en-CA" dirty="0"/>
          </a:p>
        </p:txBody>
      </p:sp>
      <p:sp>
        <p:nvSpPr>
          <p:cNvPr id="3" name="Content Placeholder 2"/>
          <p:cNvSpPr>
            <a:spLocks noGrp="1"/>
          </p:cNvSpPr>
          <p:nvPr>
            <p:ph sz="quarter" idx="1"/>
          </p:nvPr>
        </p:nvSpPr>
        <p:spPr/>
        <p:txBody>
          <a:bodyPr>
            <a:noAutofit/>
          </a:bodyPr>
          <a:lstStyle/>
          <a:p>
            <a:pPr marL="457200" indent="-457200"/>
            <a:r>
              <a:rPr lang="en-CA" dirty="0" smtClean="0"/>
              <a:t>Data Collection:</a:t>
            </a:r>
          </a:p>
          <a:p>
            <a:pPr marL="822960" lvl="1" indent="-457200"/>
            <a:r>
              <a:rPr lang="en-CA" sz="2000" dirty="0" smtClean="0"/>
              <a:t>We found 800,000 common ads’ keywords</a:t>
            </a:r>
          </a:p>
          <a:p>
            <a:pPr marL="822960" lvl="1" indent="-457200"/>
            <a:r>
              <a:rPr lang="en-CA" sz="2000" dirty="0" smtClean="0"/>
              <a:t>More than 4,000,000 ads retrieved</a:t>
            </a:r>
          </a:p>
          <a:p>
            <a:pPr marL="822960" lvl="1" indent="-457200"/>
            <a:r>
              <a:rPr lang="en-CA" sz="2000" dirty="0" smtClean="0"/>
              <a:t>We extracted all terms from ads and specifying these features: </a:t>
            </a:r>
          </a:p>
          <a:p>
            <a:pPr marL="1097280" lvl="2" indent="-457200"/>
            <a:r>
              <a:rPr lang="en-CA" dirty="0" smtClean="0"/>
              <a:t>Global Monthly Searches</a:t>
            </a:r>
          </a:p>
          <a:p>
            <a:pPr marL="1097280" lvl="2" indent="-457200"/>
            <a:r>
              <a:rPr lang="en-CA" dirty="0" smtClean="0"/>
              <a:t>Estimated Daily Impressions</a:t>
            </a:r>
          </a:p>
          <a:p>
            <a:pPr marL="1097280" lvl="2" indent="-457200"/>
            <a:r>
              <a:rPr lang="en-CA" dirty="0" smtClean="0"/>
              <a:t>Estimated Ad Position</a:t>
            </a:r>
          </a:p>
          <a:p>
            <a:pPr marL="1097280" lvl="2" indent="-457200"/>
            <a:r>
              <a:rPr lang="en-CA" dirty="0" smtClean="0"/>
              <a:t>Estimated CTR</a:t>
            </a:r>
          </a:p>
          <a:p>
            <a:pPr marL="1097280" lvl="2" indent="-457200"/>
            <a:r>
              <a:rPr lang="en-CA" dirty="0" smtClean="0"/>
              <a:t>Estimated Daily Clicks</a:t>
            </a:r>
          </a:p>
          <a:p>
            <a:pPr marL="1097280" lvl="2" indent="-457200"/>
            <a:r>
              <a:rPr lang="en-CA" dirty="0" smtClean="0"/>
              <a:t>Estimated Daily Cost</a:t>
            </a:r>
          </a:p>
          <a:p>
            <a:pPr marL="1097280" lvl="2" indent="-457200"/>
            <a:r>
              <a:rPr lang="en-CA" dirty="0" smtClean="0"/>
              <a:t>Estimated Avg. CPC</a:t>
            </a:r>
          </a:p>
          <a:p>
            <a:pPr marL="457200" indent="-457200"/>
            <a:r>
              <a:rPr lang="en-CA" dirty="0" smtClean="0"/>
              <a:t>These works take 30 days non stop process over 10 PCs</a:t>
            </a:r>
          </a:p>
          <a:p>
            <a:pPr marL="1097280" lvl="2" indent="-457200">
              <a:buNone/>
            </a:pPr>
            <a:endParaRPr lang="en-CA" dirty="0" smtClean="0"/>
          </a:p>
          <a:p>
            <a:pPr marL="822960" lvl="1" indent="-457200">
              <a:buNone/>
            </a:pPr>
            <a:r>
              <a:rPr lang="en-CA" sz="2000" dirty="0" smtClean="0"/>
              <a:t>	</a:t>
            </a:r>
            <a:endParaRPr lang="en-CA" sz="2000" dirty="0"/>
          </a:p>
        </p:txBody>
      </p:sp>
      <p:sp>
        <p:nvSpPr>
          <p:cNvPr id="4" name="Date Placeholder 3"/>
          <p:cNvSpPr>
            <a:spLocks noGrp="1"/>
          </p:cNvSpPr>
          <p:nvPr>
            <p:ph type="dt" sz="half" idx="14"/>
          </p:nvPr>
        </p:nvSpPr>
        <p:spPr/>
        <p:txBody>
          <a:bodyPr/>
          <a:lstStyle/>
          <a:p>
            <a:fld id="{90D3EE93-1EDA-4B11-9E18-C8384068CA28}" type="datetime6">
              <a:rPr lang="en-CA" smtClean="0"/>
              <a:pPr/>
              <a:t>September 10</a:t>
            </a:fld>
            <a:endParaRPr lang="en-CA" dirty="0"/>
          </a:p>
        </p:txBody>
      </p:sp>
      <p:sp>
        <p:nvSpPr>
          <p:cNvPr id="5" name="Slide Number Placeholder 4"/>
          <p:cNvSpPr>
            <a:spLocks noGrp="1"/>
          </p:cNvSpPr>
          <p:nvPr>
            <p:ph type="sldNum" sz="quarter" idx="15"/>
          </p:nvPr>
        </p:nvSpPr>
        <p:spPr/>
        <p:txBody>
          <a:bodyPr/>
          <a:lstStyle/>
          <a:p>
            <a:fld id="{50CC74DD-324C-40CD-9008-D42B92F6B1CF}" type="slidenum">
              <a:rPr lang="en-CA" smtClean="0"/>
              <a:pPr/>
              <a:t>14</a:t>
            </a:fld>
            <a:endParaRPr lang="en-CA"/>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Evaluation</a:t>
            </a:r>
            <a:endParaRPr lang="en-CA" dirty="0"/>
          </a:p>
        </p:txBody>
      </p:sp>
      <p:sp>
        <p:nvSpPr>
          <p:cNvPr id="3" name="Content Placeholder 2"/>
          <p:cNvSpPr>
            <a:spLocks noGrp="1"/>
          </p:cNvSpPr>
          <p:nvPr>
            <p:ph sz="quarter" idx="1"/>
          </p:nvPr>
        </p:nvSpPr>
        <p:spPr/>
        <p:txBody>
          <a:bodyPr>
            <a:noAutofit/>
          </a:bodyPr>
          <a:lstStyle/>
          <a:p>
            <a:pPr marL="1097280" lvl="2" indent="-457200">
              <a:buNone/>
            </a:pPr>
            <a:endParaRPr lang="en-CA" dirty="0" smtClean="0"/>
          </a:p>
          <a:p>
            <a:pPr marL="822960" lvl="1" indent="-457200">
              <a:buNone/>
            </a:pPr>
            <a:r>
              <a:rPr lang="en-CA" sz="2000" dirty="0" smtClean="0"/>
              <a:t>	</a:t>
            </a:r>
            <a:endParaRPr lang="en-CA" sz="2000" dirty="0"/>
          </a:p>
        </p:txBody>
      </p:sp>
      <p:sp>
        <p:nvSpPr>
          <p:cNvPr id="4" name="Date Placeholder 3"/>
          <p:cNvSpPr>
            <a:spLocks noGrp="1"/>
          </p:cNvSpPr>
          <p:nvPr>
            <p:ph type="dt" sz="half" idx="14"/>
          </p:nvPr>
        </p:nvSpPr>
        <p:spPr/>
        <p:txBody>
          <a:bodyPr/>
          <a:lstStyle/>
          <a:p>
            <a:fld id="{90D3EE93-1EDA-4B11-9E18-C8384068CA28}" type="datetime6">
              <a:rPr lang="en-CA" smtClean="0"/>
              <a:pPr/>
              <a:t>September 10</a:t>
            </a:fld>
            <a:endParaRPr lang="en-CA" dirty="0"/>
          </a:p>
        </p:txBody>
      </p:sp>
      <p:sp>
        <p:nvSpPr>
          <p:cNvPr id="5" name="Slide Number Placeholder 4"/>
          <p:cNvSpPr>
            <a:spLocks noGrp="1"/>
          </p:cNvSpPr>
          <p:nvPr>
            <p:ph type="sldNum" sz="quarter" idx="15"/>
          </p:nvPr>
        </p:nvSpPr>
        <p:spPr/>
        <p:txBody>
          <a:bodyPr/>
          <a:lstStyle/>
          <a:p>
            <a:fld id="{50CC74DD-324C-40CD-9008-D42B92F6B1CF}" type="slidenum">
              <a:rPr lang="en-CA" smtClean="0"/>
              <a:pPr/>
              <a:t>15</a:t>
            </a:fld>
            <a:endParaRPr lang="en-CA"/>
          </a:p>
        </p:txBody>
      </p:sp>
      <p:sp>
        <p:nvSpPr>
          <p:cNvPr id="6" name="Content Placeholder 2"/>
          <p:cNvSpPr txBox="1">
            <a:spLocks/>
          </p:cNvSpPr>
          <p:nvPr/>
        </p:nvSpPr>
        <p:spPr>
          <a:xfrm>
            <a:off x="609600" y="1752600"/>
            <a:ext cx="7467600" cy="4873752"/>
          </a:xfrm>
          <a:prstGeom prst="rect">
            <a:avLst/>
          </a:prstGeom>
        </p:spPr>
        <p:txBody>
          <a:bodyPr vert="horz">
            <a:noAutofit/>
          </a:bodyPr>
          <a:lstStyle/>
          <a:p>
            <a:pPr marL="457200" marR="0" lvl="0" indent="-457200" algn="l"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kumimoji="0" lang="en-CA" sz="2400" b="0" i="0" u="none" strike="noStrike" kern="1200" cap="none" spc="0" normalizeH="0" baseline="0" noProof="0" dirty="0" smtClean="0">
                <a:ln>
                  <a:noFill/>
                </a:ln>
                <a:solidFill>
                  <a:schemeClr val="tx1"/>
                </a:solidFill>
                <a:effectLst/>
                <a:uLnTx/>
                <a:uFillTx/>
                <a:latin typeface="+mn-lt"/>
                <a:ea typeface="+mn-ea"/>
                <a:cs typeface="+mn-cs"/>
              </a:rPr>
              <a:t>Methodology:</a:t>
            </a:r>
          </a:p>
          <a:p>
            <a:pPr marL="914400" lvl="1" indent="-457200">
              <a:spcBef>
                <a:spcPts val="600"/>
              </a:spcBef>
              <a:buClr>
                <a:schemeClr val="accent1"/>
              </a:buClr>
              <a:buSzPct val="70000"/>
              <a:buFont typeface="Wingdings"/>
              <a:buChar char=""/>
            </a:pPr>
            <a:r>
              <a:rPr lang="en-CA" sz="2400" dirty="0" smtClean="0"/>
              <a:t>Removing 100,000 ads</a:t>
            </a:r>
          </a:p>
          <a:p>
            <a:pPr marL="914400" lvl="1" indent="-457200">
              <a:spcBef>
                <a:spcPts val="600"/>
              </a:spcBef>
              <a:buClr>
                <a:schemeClr val="accent1"/>
              </a:buClr>
              <a:buSzPct val="70000"/>
              <a:buFont typeface="Wingdings"/>
              <a:buChar char=""/>
            </a:pPr>
            <a:r>
              <a:rPr lang="en-CA" sz="2400" dirty="0" smtClean="0"/>
              <a:t>Defining a number as their CTR:</a:t>
            </a:r>
          </a:p>
          <a:p>
            <a:pPr marL="914400" lvl="1" indent="-457200">
              <a:spcBef>
                <a:spcPts val="600"/>
              </a:spcBef>
              <a:buClr>
                <a:schemeClr val="accent1"/>
              </a:buClr>
              <a:buSzPct val="70000"/>
              <a:buFont typeface="Wingdings"/>
              <a:buChar char=""/>
            </a:pPr>
            <a:endParaRPr lang="en-CA" sz="2400" dirty="0"/>
          </a:p>
          <a:p>
            <a:pPr marL="914400" lvl="1" indent="-457200">
              <a:spcBef>
                <a:spcPts val="600"/>
              </a:spcBef>
              <a:buClr>
                <a:schemeClr val="accent1"/>
              </a:buClr>
              <a:buSzPct val="70000"/>
              <a:buFont typeface="Wingdings"/>
              <a:buChar char=""/>
            </a:pPr>
            <a:endParaRPr lang="en-CA" sz="2400" dirty="0" smtClean="0"/>
          </a:p>
          <a:p>
            <a:pPr marL="1371600" lvl="2" indent="-457200">
              <a:spcBef>
                <a:spcPts val="600"/>
              </a:spcBef>
              <a:buClr>
                <a:schemeClr val="accent1"/>
              </a:buClr>
              <a:buSzPct val="70000"/>
            </a:pPr>
            <a:r>
              <a:rPr lang="en-CA" sz="1600" dirty="0" err="1" smtClean="0"/>
              <a:t>N_r</a:t>
            </a:r>
            <a:r>
              <a:rPr lang="en-CA" sz="1600" dirty="0" smtClean="0"/>
              <a:t>: the number of results for searched query,</a:t>
            </a:r>
          </a:p>
          <a:p>
            <a:pPr marL="1371600" lvl="2" indent="-457200">
              <a:spcBef>
                <a:spcPts val="600"/>
              </a:spcBef>
              <a:buClr>
                <a:schemeClr val="accent1"/>
              </a:buClr>
              <a:buSzPct val="70000"/>
            </a:pPr>
            <a:r>
              <a:rPr lang="en-CA" sz="1600" dirty="0" smtClean="0"/>
              <a:t>Rank: ad’s rank within the search result page </a:t>
            </a:r>
          </a:p>
          <a:p>
            <a:pPr marL="1371600" lvl="2" indent="-457200">
              <a:spcBef>
                <a:spcPts val="600"/>
              </a:spcBef>
              <a:buClr>
                <a:schemeClr val="accent1"/>
              </a:buClr>
              <a:buSzPct val="70000"/>
            </a:pPr>
            <a:r>
              <a:rPr lang="en-CA" sz="1600" dirty="0" err="1" smtClean="0"/>
              <a:t>P_n</a:t>
            </a:r>
            <a:r>
              <a:rPr lang="en-CA" sz="1600" dirty="0" smtClean="0"/>
              <a:t>: Page number which ads appeared on</a:t>
            </a:r>
          </a:p>
          <a:p>
            <a:pPr marL="914400" lvl="1" indent="-457200">
              <a:spcBef>
                <a:spcPts val="600"/>
              </a:spcBef>
              <a:buClr>
                <a:schemeClr val="accent1"/>
              </a:buClr>
              <a:buSzPct val="70000"/>
              <a:buFont typeface="Wingdings"/>
              <a:buChar char=""/>
            </a:pPr>
            <a:r>
              <a:rPr lang="en-CA" sz="2400" dirty="0" smtClean="0"/>
              <a:t>Accuracy measurement:</a:t>
            </a:r>
          </a:p>
          <a:p>
            <a:pPr marL="1371600" lvl="2" indent="-457200">
              <a:spcBef>
                <a:spcPts val="600"/>
              </a:spcBef>
              <a:buClr>
                <a:schemeClr val="accent1"/>
              </a:buClr>
              <a:buSzPct val="70000"/>
              <a:buFont typeface="Wingdings"/>
              <a:buChar char=""/>
            </a:pPr>
            <a:r>
              <a:rPr lang="en-CA" sz="2400" dirty="0" smtClean="0"/>
              <a:t>MSE</a:t>
            </a:r>
          </a:p>
          <a:p>
            <a:pPr marL="1371600" lvl="2" indent="-457200">
              <a:spcBef>
                <a:spcPts val="600"/>
              </a:spcBef>
              <a:buClr>
                <a:schemeClr val="accent1"/>
              </a:buClr>
              <a:buSzPct val="70000"/>
              <a:buFont typeface="Wingdings"/>
              <a:buChar char=""/>
            </a:pPr>
            <a:r>
              <a:rPr lang="en-CA" sz="2400" dirty="0" smtClean="0"/>
              <a:t>KL-Divergence </a:t>
            </a:r>
          </a:p>
          <a:p>
            <a:pPr marL="457200" indent="-457200">
              <a:spcBef>
                <a:spcPts val="600"/>
              </a:spcBef>
              <a:buClr>
                <a:schemeClr val="accent1"/>
              </a:buClr>
              <a:buSzPct val="70000"/>
            </a:pPr>
            <a:endParaRPr lang="en-CA" dirty="0" smtClean="0"/>
          </a:p>
          <a:p>
            <a:pPr marL="1371600" lvl="2" indent="-457200">
              <a:spcBef>
                <a:spcPts val="600"/>
              </a:spcBef>
              <a:buClr>
                <a:schemeClr val="accent1"/>
              </a:buClr>
              <a:buSzPct val="70000"/>
            </a:pPr>
            <a:endParaRPr kumimoji="0" lang="en-CA" b="0" i="0" u="none" strike="noStrike" kern="1200" cap="none" spc="0" normalizeH="0" baseline="0" noProof="0" dirty="0">
              <a:ln>
                <a:noFill/>
              </a:ln>
              <a:solidFill>
                <a:schemeClr val="tx1"/>
              </a:solidFill>
              <a:effectLst/>
              <a:uLnTx/>
              <a:uFillTx/>
              <a:latin typeface="+mn-lt"/>
              <a:ea typeface="+mn-ea"/>
              <a:cs typeface="+mn-cs"/>
            </a:endParaRPr>
          </a:p>
          <a:p>
            <a:pPr marL="1371600" lvl="2" indent="-457200">
              <a:spcBef>
                <a:spcPts val="600"/>
              </a:spcBef>
              <a:buClr>
                <a:schemeClr val="accent1"/>
              </a:buClr>
              <a:buSzPct val="70000"/>
            </a:pPr>
            <a:endParaRPr kumimoji="0" lang="en-CA" b="0" i="0" u="none" strike="noStrike" kern="1200" cap="none" spc="0" normalizeH="0" baseline="0" noProof="0" dirty="0" smtClean="0">
              <a:ln>
                <a:noFill/>
              </a:ln>
              <a:solidFill>
                <a:schemeClr val="tx1"/>
              </a:solidFill>
              <a:effectLst/>
              <a:uLnTx/>
              <a:uFillTx/>
              <a:latin typeface="+mn-lt"/>
              <a:ea typeface="+mn-ea"/>
              <a:cs typeface="+mn-cs"/>
            </a:endParaRPr>
          </a:p>
          <a:p>
            <a:pPr marL="1097280" marR="0" lvl="2" indent="-457200" algn="l" defTabSz="914400" rtl="0" eaLnBrk="1" fontAlgn="auto" latinLnBrk="0" hangingPunct="1">
              <a:lnSpc>
                <a:spcPct val="100000"/>
              </a:lnSpc>
              <a:spcBef>
                <a:spcPct val="20000"/>
              </a:spcBef>
              <a:spcAft>
                <a:spcPts val="0"/>
              </a:spcAft>
              <a:buClr>
                <a:schemeClr val="accent1">
                  <a:shade val="75000"/>
                </a:schemeClr>
              </a:buClr>
              <a:buSzPct val="60000"/>
              <a:buFont typeface="Wingdings"/>
              <a:buNone/>
              <a:tabLst/>
              <a:defRPr/>
            </a:pPr>
            <a:endParaRPr kumimoji="0" lang="en-CA" sz="1800" b="0" i="0" u="none" strike="noStrike" kern="1200" cap="none" spc="0" normalizeH="0" baseline="0" noProof="0" dirty="0" smtClean="0">
              <a:ln>
                <a:noFill/>
              </a:ln>
              <a:solidFill>
                <a:schemeClr val="tx1"/>
              </a:solidFill>
              <a:effectLst/>
              <a:uLnTx/>
              <a:uFillTx/>
              <a:latin typeface="+mn-lt"/>
              <a:ea typeface="+mn-ea"/>
              <a:cs typeface="+mn-cs"/>
            </a:endParaRPr>
          </a:p>
          <a:p>
            <a:pPr marL="822960" marR="0" lvl="1" indent="-457200" algn="l" defTabSz="914400" rtl="0" eaLnBrk="1" fontAlgn="auto" latinLnBrk="0" hangingPunct="1">
              <a:lnSpc>
                <a:spcPct val="100000"/>
              </a:lnSpc>
              <a:spcBef>
                <a:spcPct val="20000"/>
              </a:spcBef>
              <a:spcAft>
                <a:spcPts val="0"/>
              </a:spcAft>
              <a:buClr>
                <a:schemeClr val="accent1"/>
              </a:buClr>
              <a:buSzPct val="80000"/>
              <a:buFont typeface="Wingdings 2"/>
              <a:buNone/>
              <a:tabLst/>
              <a:defRPr/>
            </a:pPr>
            <a:r>
              <a:rPr kumimoji="0" lang="en-CA" sz="2000" b="0" i="0" u="none" strike="noStrike" kern="1200" cap="none" spc="0" normalizeH="0" baseline="0" noProof="0" dirty="0" smtClean="0">
                <a:ln>
                  <a:noFill/>
                </a:ln>
                <a:solidFill>
                  <a:schemeClr val="tx1"/>
                </a:solidFill>
                <a:effectLst/>
                <a:uLnTx/>
                <a:uFillTx/>
                <a:latin typeface="+mn-lt"/>
                <a:ea typeface="+mn-ea"/>
                <a:cs typeface="+mn-cs"/>
              </a:rPr>
              <a:t>	</a:t>
            </a:r>
            <a:endParaRPr kumimoji="0" lang="en-CA" sz="2000" b="0" i="0" u="none" strike="noStrike" kern="1200" cap="none" spc="0" normalizeH="0" baseline="0" noProof="0" dirty="0">
              <a:ln>
                <a:noFill/>
              </a:ln>
              <a:solidFill>
                <a:schemeClr val="tx1"/>
              </a:solidFill>
              <a:effectLst/>
              <a:uLnTx/>
              <a:uFillTx/>
              <a:latin typeface="+mn-lt"/>
              <a:ea typeface="+mn-ea"/>
              <a:cs typeface="+mn-cs"/>
            </a:endParaRPr>
          </a:p>
        </p:txBody>
      </p:sp>
      <p:pic>
        <p:nvPicPr>
          <p:cNvPr id="3074" name="Picture 2"/>
          <p:cNvPicPr>
            <a:picLocks noChangeAspect="1" noChangeArrowheads="1"/>
          </p:cNvPicPr>
          <p:nvPr/>
        </p:nvPicPr>
        <p:blipFill>
          <a:blip r:embed="rId3" cstate="print"/>
          <a:srcRect/>
          <a:stretch>
            <a:fillRect/>
          </a:stretch>
        </p:blipFill>
        <p:spPr bwMode="auto">
          <a:xfrm>
            <a:off x="3275856" y="3140968"/>
            <a:ext cx="2084763" cy="72256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Evaluation</a:t>
            </a:r>
            <a:endParaRPr lang="en-CA" dirty="0"/>
          </a:p>
        </p:txBody>
      </p:sp>
      <p:sp>
        <p:nvSpPr>
          <p:cNvPr id="3" name="Content Placeholder 2"/>
          <p:cNvSpPr>
            <a:spLocks noGrp="1"/>
          </p:cNvSpPr>
          <p:nvPr>
            <p:ph sz="quarter" idx="1"/>
          </p:nvPr>
        </p:nvSpPr>
        <p:spPr/>
        <p:txBody>
          <a:bodyPr>
            <a:noAutofit/>
          </a:bodyPr>
          <a:lstStyle/>
          <a:p>
            <a:pPr marL="1097280" lvl="2" indent="-457200"/>
            <a:r>
              <a:rPr lang="en-CA" sz="2800" dirty="0" smtClean="0"/>
              <a:t>Results:</a:t>
            </a:r>
          </a:p>
        </p:txBody>
      </p:sp>
      <p:sp>
        <p:nvSpPr>
          <p:cNvPr id="4" name="Date Placeholder 3"/>
          <p:cNvSpPr>
            <a:spLocks noGrp="1"/>
          </p:cNvSpPr>
          <p:nvPr>
            <p:ph type="dt" sz="half" idx="14"/>
          </p:nvPr>
        </p:nvSpPr>
        <p:spPr/>
        <p:txBody>
          <a:bodyPr/>
          <a:lstStyle/>
          <a:p>
            <a:fld id="{90D3EE93-1EDA-4B11-9E18-C8384068CA28}" type="datetime6">
              <a:rPr lang="en-CA" smtClean="0"/>
              <a:pPr/>
              <a:t>September 10</a:t>
            </a:fld>
            <a:endParaRPr lang="en-CA" dirty="0"/>
          </a:p>
        </p:txBody>
      </p:sp>
      <p:sp>
        <p:nvSpPr>
          <p:cNvPr id="5" name="Slide Number Placeholder 4"/>
          <p:cNvSpPr>
            <a:spLocks noGrp="1"/>
          </p:cNvSpPr>
          <p:nvPr>
            <p:ph type="sldNum" sz="quarter" idx="15"/>
          </p:nvPr>
        </p:nvSpPr>
        <p:spPr/>
        <p:txBody>
          <a:bodyPr/>
          <a:lstStyle/>
          <a:p>
            <a:fld id="{50CC74DD-324C-40CD-9008-D42B92F6B1CF}" type="slidenum">
              <a:rPr lang="en-CA" smtClean="0"/>
              <a:pPr/>
              <a:t>16</a:t>
            </a:fld>
            <a:endParaRPr lang="en-CA"/>
          </a:p>
        </p:txBody>
      </p:sp>
      <p:pic>
        <p:nvPicPr>
          <p:cNvPr id="4098" name="Picture 2"/>
          <p:cNvPicPr>
            <a:picLocks noChangeAspect="1" noChangeArrowheads="1"/>
          </p:cNvPicPr>
          <p:nvPr/>
        </p:nvPicPr>
        <p:blipFill>
          <a:blip r:embed="rId2" cstate="print"/>
          <a:srcRect/>
          <a:stretch>
            <a:fillRect/>
          </a:stretch>
        </p:blipFill>
        <p:spPr bwMode="auto">
          <a:xfrm>
            <a:off x="152300" y="2132856"/>
            <a:ext cx="7967092" cy="388914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Evaluation</a:t>
            </a:r>
            <a:endParaRPr lang="en-CA" dirty="0"/>
          </a:p>
        </p:txBody>
      </p:sp>
      <p:sp>
        <p:nvSpPr>
          <p:cNvPr id="3" name="Content Placeholder 2"/>
          <p:cNvSpPr>
            <a:spLocks noGrp="1"/>
          </p:cNvSpPr>
          <p:nvPr>
            <p:ph sz="quarter" idx="1"/>
          </p:nvPr>
        </p:nvSpPr>
        <p:spPr/>
        <p:txBody>
          <a:bodyPr>
            <a:noAutofit/>
          </a:bodyPr>
          <a:lstStyle/>
          <a:p>
            <a:pPr marL="1097280" lvl="2" indent="-457200"/>
            <a:r>
              <a:rPr lang="en-CA" sz="2800" dirty="0" smtClean="0"/>
              <a:t>Results:</a:t>
            </a:r>
          </a:p>
        </p:txBody>
      </p:sp>
      <p:sp>
        <p:nvSpPr>
          <p:cNvPr id="4" name="Date Placeholder 3"/>
          <p:cNvSpPr>
            <a:spLocks noGrp="1"/>
          </p:cNvSpPr>
          <p:nvPr>
            <p:ph type="dt" sz="half" idx="14"/>
          </p:nvPr>
        </p:nvSpPr>
        <p:spPr/>
        <p:txBody>
          <a:bodyPr/>
          <a:lstStyle/>
          <a:p>
            <a:fld id="{90D3EE93-1EDA-4B11-9E18-C8384068CA28}" type="datetime6">
              <a:rPr lang="en-CA" smtClean="0"/>
              <a:pPr/>
              <a:t>September 10</a:t>
            </a:fld>
            <a:endParaRPr lang="en-CA" dirty="0"/>
          </a:p>
        </p:txBody>
      </p:sp>
      <p:sp>
        <p:nvSpPr>
          <p:cNvPr id="5" name="Slide Number Placeholder 4"/>
          <p:cNvSpPr>
            <a:spLocks noGrp="1"/>
          </p:cNvSpPr>
          <p:nvPr>
            <p:ph type="sldNum" sz="quarter" idx="15"/>
          </p:nvPr>
        </p:nvSpPr>
        <p:spPr/>
        <p:txBody>
          <a:bodyPr/>
          <a:lstStyle/>
          <a:p>
            <a:fld id="{50CC74DD-324C-40CD-9008-D42B92F6B1CF}" type="slidenum">
              <a:rPr lang="en-CA" smtClean="0"/>
              <a:pPr/>
              <a:t>17</a:t>
            </a:fld>
            <a:endParaRPr lang="en-CA"/>
          </a:p>
        </p:txBody>
      </p:sp>
      <p:pic>
        <p:nvPicPr>
          <p:cNvPr id="4099" name="Picture 3"/>
          <p:cNvPicPr>
            <a:picLocks noChangeAspect="1" noChangeArrowheads="1"/>
          </p:cNvPicPr>
          <p:nvPr/>
        </p:nvPicPr>
        <p:blipFill>
          <a:blip r:embed="rId2" cstate="print"/>
          <a:srcRect/>
          <a:stretch>
            <a:fillRect/>
          </a:stretch>
        </p:blipFill>
        <p:spPr bwMode="auto">
          <a:xfrm>
            <a:off x="1619672" y="2492896"/>
            <a:ext cx="5741259" cy="305921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Conclusion</a:t>
            </a:r>
            <a:endParaRPr lang="en-CA" dirty="0"/>
          </a:p>
        </p:txBody>
      </p:sp>
      <p:sp>
        <p:nvSpPr>
          <p:cNvPr id="3" name="Content Placeholder 2"/>
          <p:cNvSpPr>
            <a:spLocks noGrp="1"/>
          </p:cNvSpPr>
          <p:nvPr>
            <p:ph sz="quarter" idx="1"/>
          </p:nvPr>
        </p:nvSpPr>
        <p:spPr/>
        <p:txBody>
          <a:bodyPr/>
          <a:lstStyle/>
          <a:p>
            <a:endParaRPr lang="en-CA" dirty="0" smtClean="0"/>
          </a:p>
          <a:p>
            <a:r>
              <a:rPr lang="en-CA" dirty="0" smtClean="0"/>
              <a:t>For the first time, we used conceptual similarity measurement in real time algorithm for predicting new ads’ CTR</a:t>
            </a:r>
          </a:p>
          <a:p>
            <a:pPr>
              <a:buNone/>
            </a:pPr>
            <a:endParaRPr lang="en-CA" dirty="0" smtClean="0"/>
          </a:p>
          <a:p>
            <a:r>
              <a:rPr lang="en-CA" dirty="0" smtClean="0"/>
              <a:t>After applying our proposed algorithm, we could estimate new ads' quality and their rank among other ads with 0.15 error value (ME metric) in the reasonable time.</a:t>
            </a:r>
            <a:endParaRPr lang="en-CA" dirty="0"/>
          </a:p>
        </p:txBody>
      </p:sp>
      <p:sp>
        <p:nvSpPr>
          <p:cNvPr id="4" name="Date Placeholder 3"/>
          <p:cNvSpPr>
            <a:spLocks noGrp="1"/>
          </p:cNvSpPr>
          <p:nvPr>
            <p:ph type="dt" sz="half" idx="14"/>
          </p:nvPr>
        </p:nvSpPr>
        <p:spPr/>
        <p:txBody>
          <a:bodyPr/>
          <a:lstStyle/>
          <a:p>
            <a:fld id="{BCF2EF01-1C27-4190-9FCA-474E7193EC22}" type="datetime6">
              <a:rPr lang="en-CA" smtClean="0"/>
              <a:pPr/>
              <a:t>September 10</a:t>
            </a:fld>
            <a:endParaRPr lang="en-CA"/>
          </a:p>
        </p:txBody>
      </p:sp>
      <p:sp>
        <p:nvSpPr>
          <p:cNvPr id="5" name="Slide Number Placeholder 4"/>
          <p:cNvSpPr>
            <a:spLocks noGrp="1"/>
          </p:cNvSpPr>
          <p:nvPr>
            <p:ph type="sldNum" sz="quarter" idx="15"/>
          </p:nvPr>
        </p:nvSpPr>
        <p:spPr/>
        <p:txBody>
          <a:bodyPr/>
          <a:lstStyle/>
          <a:p>
            <a:fld id="{50CC74DD-324C-40CD-9008-D42B92F6B1CF}" type="slidenum">
              <a:rPr lang="en-CA" smtClean="0"/>
              <a:pPr/>
              <a:t>18</a:t>
            </a:fld>
            <a:endParaRPr lang="en-CA"/>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Future Works</a:t>
            </a:r>
            <a:endParaRPr lang="en-CA" dirty="0"/>
          </a:p>
        </p:txBody>
      </p:sp>
      <p:sp>
        <p:nvSpPr>
          <p:cNvPr id="3" name="Content Placeholder 2"/>
          <p:cNvSpPr>
            <a:spLocks noGrp="1"/>
          </p:cNvSpPr>
          <p:nvPr>
            <p:ph sz="quarter" idx="1"/>
          </p:nvPr>
        </p:nvSpPr>
        <p:spPr/>
        <p:txBody>
          <a:bodyPr/>
          <a:lstStyle/>
          <a:p>
            <a:pPr>
              <a:buNone/>
            </a:pPr>
            <a:endParaRPr lang="en-CA" dirty="0" smtClean="0"/>
          </a:p>
          <a:p>
            <a:r>
              <a:rPr lang="en-CA" dirty="0" smtClean="0"/>
              <a:t>Extending this idea to multimedia contents, like YouTube for more relevant ad and related video representing </a:t>
            </a:r>
            <a:endParaRPr lang="en-CA" dirty="0"/>
          </a:p>
        </p:txBody>
      </p:sp>
      <p:sp>
        <p:nvSpPr>
          <p:cNvPr id="4" name="Date Placeholder 3"/>
          <p:cNvSpPr>
            <a:spLocks noGrp="1"/>
          </p:cNvSpPr>
          <p:nvPr>
            <p:ph type="dt" sz="half" idx="14"/>
          </p:nvPr>
        </p:nvSpPr>
        <p:spPr/>
        <p:txBody>
          <a:bodyPr/>
          <a:lstStyle/>
          <a:p>
            <a:fld id="{BCF2EF01-1C27-4190-9FCA-474E7193EC22}" type="datetime6">
              <a:rPr lang="en-CA" smtClean="0"/>
              <a:pPr/>
              <a:t>September 10</a:t>
            </a:fld>
            <a:endParaRPr lang="en-CA"/>
          </a:p>
        </p:txBody>
      </p:sp>
      <p:sp>
        <p:nvSpPr>
          <p:cNvPr id="5" name="Slide Number Placeholder 4"/>
          <p:cNvSpPr>
            <a:spLocks noGrp="1"/>
          </p:cNvSpPr>
          <p:nvPr>
            <p:ph type="sldNum" sz="quarter" idx="15"/>
          </p:nvPr>
        </p:nvSpPr>
        <p:spPr/>
        <p:txBody>
          <a:bodyPr/>
          <a:lstStyle/>
          <a:p>
            <a:fld id="{50CC74DD-324C-40CD-9008-D42B92F6B1CF}" type="slidenum">
              <a:rPr lang="en-CA" smtClean="0"/>
              <a:pPr/>
              <a:t>19</a:t>
            </a:fld>
            <a:endParaRPr lang="en-CA"/>
          </a:p>
        </p:txBody>
      </p:sp>
      <p:pic>
        <p:nvPicPr>
          <p:cNvPr id="5127" name="Picture 7"/>
          <p:cNvPicPr>
            <a:picLocks noChangeAspect="1" noChangeArrowheads="1"/>
          </p:cNvPicPr>
          <p:nvPr/>
        </p:nvPicPr>
        <p:blipFill>
          <a:blip r:embed="rId2" cstate="print"/>
          <a:srcRect/>
          <a:stretch>
            <a:fillRect/>
          </a:stretch>
        </p:blipFill>
        <p:spPr bwMode="auto">
          <a:xfrm>
            <a:off x="1115616" y="3410812"/>
            <a:ext cx="6120680" cy="318654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contents</a:t>
            </a:r>
            <a:endParaRPr lang="en-CA" dirty="0"/>
          </a:p>
        </p:txBody>
      </p:sp>
      <p:sp>
        <p:nvSpPr>
          <p:cNvPr id="3" name="Content Placeholder 2"/>
          <p:cNvSpPr>
            <a:spLocks noGrp="1"/>
          </p:cNvSpPr>
          <p:nvPr>
            <p:ph sz="quarter" idx="1"/>
          </p:nvPr>
        </p:nvSpPr>
        <p:spPr/>
        <p:txBody>
          <a:bodyPr>
            <a:normAutofit/>
          </a:bodyPr>
          <a:lstStyle/>
          <a:p>
            <a:r>
              <a:rPr lang="en-CA" sz="3200" dirty="0" smtClean="0"/>
              <a:t>Introduction</a:t>
            </a:r>
          </a:p>
          <a:p>
            <a:r>
              <a:rPr lang="en-CA" sz="3200" dirty="0" smtClean="0"/>
              <a:t>Related works</a:t>
            </a:r>
          </a:p>
          <a:p>
            <a:r>
              <a:rPr lang="en-CA" sz="3200" dirty="0" smtClean="0"/>
              <a:t> Proposed CTR Prediction Method</a:t>
            </a:r>
          </a:p>
          <a:p>
            <a:r>
              <a:rPr lang="en-CA" sz="3200" dirty="0" smtClean="0"/>
              <a:t>Evaluation</a:t>
            </a:r>
          </a:p>
          <a:p>
            <a:pPr lvl="1"/>
            <a:r>
              <a:rPr lang="en-CA" sz="2800" dirty="0" smtClean="0"/>
              <a:t>Data Collection</a:t>
            </a:r>
          </a:p>
          <a:p>
            <a:pPr lvl="1"/>
            <a:r>
              <a:rPr lang="en-CA" sz="2800" dirty="0" smtClean="0"/>
              <a:t>Methodology</a:t>
            </a:r>
          </a:p>
          <a:p>
            <a:pPr lvl="1"/>
            <a:r>
              <a:rPr lang="en-CA" sz="2800" dirty="0" smtClean="0"/>
              <a:t>Result and Comparison</a:t>
            </a:r>
          </a:p>
          <a:p>
            <a:r>
              <a:rPr lang="en-CA" sz="3200" dirty="0" smtClean="0"/>
              <a:t>Conclusion &amp; Future works</a:t>
            </a:r>
            <a:endParaRPr lang="en-CA" sz="3200" dirty="0"/>
          </a:p>
        </p:txBody>
      </p:sp>
      <p:sp>
        <p:nvSpPr>
          <p:cNvPr id="4" name="Date Placeholder 3"/>
          <p:cNvSpPr>
            <a:spLocks noGrp="1"/>
          </p:cNvSpPr>
          <p:nvPr>
            <p:ph type="dt" sz="half" idx="14"/>
          </p:nvPr>
        </p:nvSpPr>
        <p:spPr/>
        <p:txBody>
          <a:bodyPr/>
          <a:lstStyle/>
          <a:p>
            <a:fld id="{0DBC5E03-A116-4B88-BB91-7B3F0CCDEC7B}" type="datetime6">
              <a:rPr lang="en-CA" smtClean="0"/>
              <a:pPr/>
              <a:t>September 10</a:t>
            </a:fld>
            <a:endParaRPr lang="en-CA"/>
          </a:p>
        </p:txBody>
      </p:sp>
      <p:sp>
        <p:nvSpPr>
          <p:cNvPr id="5" name="Slide Number Placeholder 4"/>
          <p:cNvSpPr>
            <a:spLocks noGrp="1"/>
          </p:cNvSpPr>
          <p:nvPr>
            <p:ph type="sldNum" sz="quarter" idx="15"/>
          </p:nvPr>
        </p:nvSpPr>
        <p:spPr/>
        <p:txBody>
          <a:bodyPr/>
          <a:lstStyle/>
          <a:p>
            <a:fld id="{50CC74DD-324C-40CD-9008-D42B92F6B1CF}" type="slidenum">
              <a:rPr lang="en-CA" smtClean="0"/>
              <a:pPr/>
              <a:t>2</a:t>
            </a:fld>
            <a:endParaRPr lang="en-CA"/>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dirty="0"/>
          </a:p>
        </p:txBody>
      </p:sp>
      <p:sp>
        <p:nvSpPr>
          <p:cNvPr id="4" name="Date Placeholder 3"/>
          <p:cNvSpPr>
            <a:spLocks noGrp="1"/>
          </p:cNvSpPr>
          <p:nvPr>
            <p:ph type="dt" sz="half" idx="14"/>
          </p:nvPr>
        </p:nvSpPr>
        <p:spPr/>
        <p:txBody>
          <a:bodyPr/>
          <a:lstStyle/>
          <a:p>
            <a:fld id="{BCF2EF01-1C27-4190-9FCA-474E7193EC22}" type="datetime6">
              <a:rPr lang="en-CA" smtClean="0"/>
              <a:pPr/>
              <a:t>September 10</a:t>
            </a:fld>
            <a:endParaRPr lang="en-CA"/>
          </a:p>
        </p:txBody>
      </p:sp>
      <p:sp>
        <p:nvSpPr>
          <p:cNvPr id="5" name="Slide Number Placeholder 4"/>
          <p:cNvSpPr>
            <a:spLocks noGrp="1"/>
          </p:cNvSpPr>
          <p:nvPr>
            <p:ph type="sldNum" sz="quarter" idx="15"/>
          </p:nvPr>
        </p:nvSpPr>
        <p:spPr/>
        <p:txBody>
          <a:bodyPr/>
          <a:lstStyle/>
          <a:p>
            <a:fld id="{50CC74DD-324C-40CD-9008-D42B92F6B1CF}" type="slidenum">
              <a:rPr lang="en-CA" smtClean="0"/>
              <a:pPr/>
              <a:t>20</a:t>
            </a:fld>
            <a:endParaRPr lang="en-CA"/>
          </a:p>
        </p:txBody>
      </p:sp>
      <p:sp>
        <p:nvSpPr>
          <p:cNvPr id="10" name="Content Placeholder 9"/>
          <p:cNvSpPr>
            <a:spLocks noGrp="1"/>
          </p:cNvSpPr>
          <p:nvPr>
            <p:ph sz="quarter" idx="1"/>
          </p:nvPr>
        </p:nvSpPr>
        <p:spPr/>
        <p:txBody>
          <a:bodyPr/>
          <a:lstStyle/>
          <a:p>
            <a:endParaRPr lang="en-CA"/>
          </a:p>
        </p:txBody>
      </p:sp>
      <p:pic>
        <p:nvPicPr>
          <p:cNvPr id="1029" name="Picture 5" descr="C:\Users\Hamed\AppData\Local\Microsoft\Windows\Temporary Internet Files\Content.IE5\UG4JZPIB\MC900047791[1].wmf"/>
          <p:cNvPicPr>
            <a:picLocks noChangeAspect="1" noChangeArrowheads="1"/>
          </p:cNvPicPr>
          <p:nvPr/>
        </p:nvPicPr>
        <p:blipFill>
          <a:blip r:embed="rId2" cstate="print"/>
          <a:srcRect/>
          <a:stretch>
            <a:fillRect/>
          </a:stretch>
        </p:blipFill>
        <p:spPr bwMode="auto">
          <a:xfrm>
            <a:off x="2555776" y="1700808"/>
            <a:ext cx="3600400" cy="36004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Introduction</a:t>
            </a:r>
            <a:endParaRPr lang="en-CA" dirty="0"/>
          </a:p>
        </p:txBody>
      </p:sp>
      <p:sp>
        <p:nvSpPr>
          <p:cNvPr id="4" name="Date Placeholder 3"/>
          <p:cNvSpPr>
            <a:spLocks noGrp="1"/>
          </p:cNvSpPr>
          <p:nvPr>
            <p:ph type="dt" sz="half" idx="14"/>
          </p:nvPr>
        </p:nvSpPr>
        <p:spPr/>
        <p:txBody>
          <a:bodyPr/>
          <a:lstStyle/>
          <a:p>
            <a:fld id="{1E03D55C-BD58-4034-B899-3CFB19E22353}" type="datetime6">
              <a:rPr lang="en-CA" smtClean="0"/>
              <a:pPr/>
              <a:t>September 10</a:t>
            </a:fld>
            <a:endParaRPr lang="en-CA"/>
          </a:p>
        </p:txBody>
      </p:sp>
      <p:sp>
        <p:nvSpPr>
          <p:cNvPr id="5" name="Slide Number Placeholder 4"/>
          <p:cNvSpPr>
            <a:spLocks noGrp="1"/>
          </p:cNvSpPr>
          <p:nvPr>
            <p:ph type="sldNum" sz="quarter" idx="15"/>
          </p:nvPr>
        </p:nvSpPr>
        <p:spPr/>
        <p:txBody>
          <a:bodyPr/>
          <a:lstStyle/>
          <a:p>
            <a:fld id="{50CC74DD-324C-40CD-9008-D42B92F6B1CF}" type="slidenum">
              <a:rPr lang="en-CA" smtClean="0"/>
              <a:pPr/>
              <a:t>3</a:t>
            </a:fld>
            <a:endParaRPr lang="en-CA"/>
          </a:p>
        </p:txBody>
      </p:sp>
      <p:pic>
        <p:nvPicPr>
          <p:cNvPr id="9" name="Picture 3"/>
          <p:cNvPicPr>
            <a:picLocks noChangeAspect="1" noChangeArrowheads="1"/>
          </p:cNvPicPr>
          <p:nvPr/>
        </p:nvPicPr>
        <p:blipFill>
          <a:blip r:embed="rId3" cstate="print"/>
          <a:srcRect/>
          <a:stretch>
            <a:fillRect/>
          </a:stretch>
        </p:blipFill>
        <p:spPr bwMode="auto">
          <a:xfrm>
            <a:off x="134008" y="3429000"/>
            <a:ext cx="7987475" cy="3055084"/>
          </a:xfrm>
          <a:prstGeom prst="rect">
            <a:avLst/>
          </a:prstGeom>
          <a:ln>
            <a:noFill/>
          </a:ln>
          <a:effectLst>
            <a:outerShdw blurRad="292100" dist="139700" dir="2700000" algn="tl" rotWithShape="0">
              <a:srgbClr val="333333">
                <a:alpha val="65000"/>
              </a:srgbClr>
            </a:outerShdw>
          </a:effectLst>
        </p:spPr>
      </p:pic>
      <p:sp>
        <p:nvSpPr>
          <p:cNvPr id="8" name="Content Placeholder 7"/>
          <p:cNvSpPr>
            <a:spLocks noGrp="1"/>
          </p:cNvSpPr>
          <p:nvPr>
            <p:ph sz="quarter" idx="1"/>
          </p:nvPr>
        </p:nvSpPr>
        <p:spPr/>
        <p:txBody>
          <a:bodyPr/>
          <a:lstStyle/>
          <a:p>
            <a:r>
              <a:rPr lang="en-CA" dirty="0" smtClean="0"/>
              <a:t>Internet advertising</a:t>
            </a:r>
          </a:p>
          <a:p>
            <a:r>
              <a:rPr lang="en-CA" dirty="0" smtClean="0"/>
              <a:t>Add Quality   </a:t>
            </a:r>
          </a:p>
          <a:p>
            <a:pPr lvl="1"/>
            <a:r>
              <a:rPr lang="en-CA" dirty="0" smtClean="0"/>
              <a:t>Rank factor = Quality factor * offered price</a:t>
            </a:r>
          </a:p>
          <a:p>
            <a:r>
              <a:rPr lang="en-CA" dirty="0" smtClean="0"/>
              <a:t>PPC model</a:t>
            </a:r>
          </a:p>
          <a:p>
            <a:pPr lvl="1"/>
            <a:endParaRPr lang="en-CA"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Related Works</a:t>
            </a:r>
            <a:endParaRPr lang="en-CA" dirty="0"/>
          </a:p>
        </p:txBody>
      </p:sp>
      <p:sp>
        <p:nvSpPr>
          <p:cNvPr id="4" name="Date Placeholder 3"/>
          <p:cNvSpPr>
            <a:spLocks noGrp="1"/>
          </p:cNvSpPr>
          <p:nvPr>
            <p:ph type="dt" sz="half" idx="14"/>
          </p:nvPr>
        </p:nvSpPr>
        <p:spPr/>
        <p:txBody>
          <a:bodyPr/>
          <a:lstStyle/>
          <a:p>
            <a:fld id="{1E03D55C-BD58-4034-B899-3CFB19E22353}" type="datetime6">
              <a:rPr lang="en-CA" smtClean="0"/>
              <a:pPr/>
              <a:t>September 10</a:t>
            </a:fld>
            <a:endParaRPr lang="en-CA"/>
          </a:p>
        </p:txBody>
      </p:sp>
      <p:sp>
        <p:nvSpPr>
          <p:cNvPr id="5" name="Slide Number Placeholder 4"/>
          <p:cNvSpPr>
            <a:spLocks noGrp="1"/>
          </p:cNvSpPr>
          <p:nvPr>
            <p:ph type="sldNum" sz="quarter" idx="15"/>
          </p:nvPr>
        </p:nvSpPr>
        <p:spPr/>
        <p:txBody>
          <a:bodyPr/>
          <a:lstStyle/>
          <a:p>
            <a:fld id="{50CC74DD-324C-40CD-9008-D42B92F6B1CF}" type="slidenum">
              <a:rPr lang="en-CA" smtClean="0"/>
              <a:pPr/>
              <a:t>4</a:t>
            </a:fld>
            <a:endParaRPr lang="en-CA"/>
          </a:p>
        </p:txBody>
      </p:sp>
      <p:sp>
        <p:nvSpPr>
          <p:cNvPr id="8" name="Content Placeholder 7"/>
          <p:cNvSpPr>
            <a:spLocks noGrp="1"/>
          </p:cNvSpPr>
          <p:nvPr>
            <p:ph sz="quarter" idx="1"/>
          </p:nvPr>
        </p:nvSpPr>
        <p:spPr/>
        <p:txBody>
          <a:bodyPr/>
          <a:lstStyle/>
          <a:p>
            <a:r>
              <a:rPr lang="en-CA" dirty="0" smtClean="0"/>
              <a:t>Query Content Model, University of Waterloo, 2009</a:t>
            </a:r>
          </a:p>
          <a:p>
            <a:endParaRPr lang="en-CA" dirty="0" smtClean="0"/>
          </a:p>
          <a:p>
            <a:r>
              <a:rPr lang="en-CA" dirty="0" smtClean="0"/>
              <a:t>MLE Model, Poland University &amp; Microsoft research, 2008</a:t>
            </a:r>
          </a:p>
          <a:p>
            <a:endParaRPr lang="en-CA" dirty="0" smtClean="0"/>
          </a:p>
          <a:p>
            <a:r>
              <a:rPr lang="en-CA" dirty="0" smtClean="0"/>
              <a:t>LR Model, Microsoft research, 2007</a:t>
            </a:r>
          </a:p>
          <a:p>
            <a:endParaRPr lang="en-CA" dirty="0" smtClean="0"/>
          </a:p>
          <a:p>
            <a:pPr lvl="1"/>
            <a:endParaRPr lang="en-CA"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Proposed CTR Prediction Method</a:t>
            </a:r>
            <a:endParaRPr lang="en-CA" dirty="0"/>
          </a:p>
        </p:txBody>
      </p:sp>
      <p:sp>
        <p:nvSpPr>
          <p:cNvPr id="3" name="Content Placeholder 2"/>
          <p:cNvSpPr>
            <a:spLocks noGrp="1"/>
          </p:cNvSpPr>
          <p:nvPr>
            <p:ph sz="quarter" idx="1"/>
          </p:nvPr>
        </p:nvSpPr>
        <p:spPr/>
        <p:txBody>
          <a:bodyPr>
            <a:normAutofit fontScale="92500"/>
          </a:bodyPr>
          <a:lstStyle/>
          <a:p>
            <a:r>
              <a:rPr lang="en-CA" sz="2800" dirty="0" smtClean="0"/>
              <a:t>High level Idea:</a:t>
            </a:r>
          </a:p>
          <a:p>
            <a:pPr lvl="1"/>
            <a:endParaRPr lang="en-CA" sz="2400" dirty="0" smtClean="0"/>
          </a:p>
          <a:p>
            <a:pPr lvl="1"/>
            <a:r>
              <a:rPr lang="en-CA" sz="2400" dirty="0" smtClean="0"/>
              <a:t>We are working with similar ads to predict CTR</a:t>
            </a:r>
          </a:p>
          <a:p>
            <a:pPr lvl="1"/>
            <a:endParaRPr lang="en-CA" sz="2400" dirty="0" smtClean="0"/>
          </a:p>
          <a:p>
            <a:pPr lvl="1"/>
            <a:r>
              <a:rPr lang="en-CA" sz="2400" dirty="0" smtClean="0"/>
              <a:t>If we have two similar ads (based on content’s meanings and general features), it is reasonable to expect same CTR for both of them</a:t>
            </a:r>
          </a:p>
          <a:p>
            <a:pPr lvl="1"/>
            <a:endParaRPr lang="en-CA" sz="2400" dirty="0" smtClean="0"/>
          </a:p>
          <a:p>
            <a:pPr lvl="1"/>
            <a:r>
              <a:rPr lang="en-CA" sz="2400" dirty="0" smtClean="0"/>
              <a:t>We are working with contents’ semantic as well their general features</a:t>
            </a:r>
          </a:p>
          <a:p>
            <a:pPr lvl="1"/>
            <a:endParaRPr lang="en-CA" sz="2400" dirty="0" smtClean="0"/>
          </a:p>
          <a:p>
            <a:pPr lvl="1">
              <a:buNone/>
            </a:pPr>
            <a:r>
              <a:rPr lang="en-CA" sz="2400" dirty="0" smtClean="0"/>
              <a:t>.</a:t>
            </a:r>
            <a:endParaRPr lang="en-CA" sz="2400" dirty="0"/>
          </a:p>
        </p:txBody>
      </p:sp>
      <p:sp>
        <p:nvSpPr>
          <p:cNvPr id="4" name="Date Placeholder 3"/>
          <p:cNvSpPr>
            <a:spLocks noGrp="1"/>
          </p:cNvSpPr>
          <p:nvPr>
            <p:ph type="dt" sz="half" idx="14"/>
          </p:nvPr>
        </p:nvSpPr>
        <p:spPr/>
        <p:txBody>
          <a:bodyPr/>
          <a:lstStyle/>
          <a:p>
            <a:fld id="{4641DF08-F765-4774-BB0C-8ED771D327D4}" type="datetime6">
              <a:rPr lang="en-CA" smtClean="0"/>
              <a:pPr/>
              <a:t>September 10</a:t>
            </a:fld>
            <a:endParaRPr lang="en-CA"/>
          </a:p>
        </p:txBody>
      </p:sp>
      <p:sp>
        <p:nvSpPr>
          <p:cNvPr id="5" name="Slide Number Placeholder 4"/>
          <p:cNvSpPr>
            <a:spLocks noGrp="1"/>
          </p:cNvSpPr>
          <p:nvPr>
            <p:ph type="sldNum" sz="quarter" idx="15"/>
          </p:nvPr>
        </p:nvSpPr>
        <p:spPr/>
        <p:txBody>
          <a:bodyPr/>
          <a:lstStyle/>
          <a:p>
            <a:fld id="{50CC74DD-324C-40CD-9008-D42B92F6B1CF}" type="slidenum">
              <a:rPr lang="en-CA" smtClean="0"/>
              <a:pPr/>
              <a:t>5</a:t>
            </a:fld>
            <a:endParaRPr lang="en-CA"/>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Proposed CTR Prediction Method</a:t>
            </a:r>
            <a:endParaRPr lang="en-CA" dirty="0"/>
          </a:p>
        </p:txBody>
      </p:sp>
      <p:sp>
        <p:nvSpPr>
          <p:cNvPr id="3" name="Content Placeholder 2"/>
          <p:cNvSpPr>
            <a:spLocks noGrp="1"/>
          </p:cNvSpPr>
          <p:nvPr>
            <p:ph sz="quarter" idx="1"/>
          </p:nvPr>
        </p:nvSpPr>
        <p:spPr/>
        <p:txBody>
          <a:bodyPr>
            <a:normAutofit/>
          </a:bodyPr>
          <a:lstStyle/>
          <a:p>
            <a:r>
              <a:rPr lang="en-CA" dirty="0" smtClean="0"/>
              <a:t>High level Idea:</a:t>
            </a:r>
          </a:p>
          <a:p>
            <a:pPr lvl="1"/>
            <a:endParaRPr lang="en-CA" dirty="0" smtClean="0"/>
          </a:p>
          <a:p>
            <a:pPr lvl="1"/>
            <a:r>
              <a:rPr lang="en-CA" dirty="0" smtClean="0"/>
              <a:t>CTR distribution among different contexts may be depends on different factors. For example in some contexts users may look more at brands, but in another context they should look at specific words in the title or ads' description, so suggesting one general model and feature set probably will not work good for all ads in different context.</a:t>
            </a:r>
          </a:p>
          <a:p>
            <a:pPr lvl="1"/>
            <a:endParaRPr lang="en-CA" dirty="0" smtClean="0"/>
          </a:p>
          <a:p>
            <a:pPr lvl="1"/>
            <a:endParaRPr lang="en-CA" dirty="0"/>
          </a:p>
        </p:txBody>
      </p:sp>
      <p:sp>
        <p:nvSpPr>
          <p:cNvPr id="4" name="Date Placeholder 3"/>
          <p:cNvSpPr>
            <a:spLocks noGrp="1"/>
          </p:cNvSpPr>
          <p:nvPr>
            <p:ph type="dt" sz="half" idx="14"/>
          </p:nvPr>
        </p:nvSpPr>
        <p:spPr/>
        <p:txBody>
          <a:bodyPr/>
          <a:lstStyle/>
          <a:p>
            <a:fld id="{4641DF08-F765-4774-BB0C-8ED771D327D4}" type="datetime6">
              <a:rPr lang="en-CA" smtClean="0"/>
              <a:pPr/>
              <a:t>September 10</a:t>
            </a:fld>
            <a:endParaRPr lang="en-CA"/>
          </a:p>
        </p:txBody>
      </p:sp>
      <p:sp>
        <p:nvSpPr>
          <p:cNvPr id="5" name="Slide Number Placeholder 4"/>
          <p:cNvSpPr>
            <a:spLocks noGrp="1"/>
          </p:cNvSpPr>
          <p:nvPr>
            <p:ph type="sldNum" sz="quarter" idx="15"/>
          </p:nvPr>
        </p:nvSpPr>
        <p:spPr/>
        <p:txBody>
          <a:bodyPr/>
          <a:lstStyle/>
          <a:p>
            <a:fld id="{50CC74DD-324C-40CD-9008-D42B92F6B1CF}" type="slidenum">
              <a:rPr lang="en-CA" smtClean="0"/>
              <a:pPr/>
              <a:t>6</a:t>
            </a:fld>
            <a:endParaRPr lang="en-CA"/>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Proposed CTR Prediction Method</a:t>
            </a:r>
            <a:endParaRPr lang="en-CA" dirty="0"/>
          </a:p>
        </p:txBody>
      </p:sp>
      <p:sp>
        <p:nvSpPr>
          <p:cNvPr id="3" name="Content Placeholder 2"/>
          <p:cNvSpPr>
            <a:spLocks noGrp="1"/>
          </p:cNvSpPr>
          <p:nvPr>
            <p:ph sz="quarter" idx="1"/>
          </p:nvPr>
        </p:nvSpPr>
        <p:spPr/>
        <p:txBody>
          <a:bodyPr>
            <a:normAutofit lnSpcReduction="10000"/>
          </a:bodyPr>
          <a:lstStyle/>
          <a:p>
            <a:pPr marL="457200" indent="-457200">
              <a:buFont typeface="+mj-lt"/>
              <a:buAutoNum type="arabicPeriod"/>
            </a:pPr>
            <a:r>
              <a:rPr lang="en-CA" dirty="0" smtClean="0"/>
              <a:t>We used our own dataset of a huge collection of ads and extracted all used terms.</a:t>
            </a:r>
          </a:p>
          <a:p>
            <a:pPr marL="457200" indent="-457200">
              <a:buFont typeface="+mj-lt"/>
              <a:buAutoNum type="arabicPeriod"/>
            </a:pPr>
            <a:r>
              <a:rPr lang="en-CA" dirty="0" smtClean="0"/>
              <a:t>Then, we clustered all terms which were used in ads in our dataset, for this reason, we formed 3 sets of clusters:</a:t>
            </a:r>
          </a:p>
          <a:p>
            <a:pPr marL="822960" lvl="1" indent="-457200">
              <a:buFont typeface="+mj-lt"/>
              <a:buAutoNum type="arabicPeriod"/>
            </a:pPr>
            <a:r>
              <a:rPr lang="en-CA" dirty="0" smtClean="0"/>
              <a:t>based on term's features: we used K-Means clustering to form 100 clusters.</a:t>
            </a:r>
          </a:p>
          <a:p>
            <a:pPr marL="822960" lvl="1" indent="-457200">
              <a:buFont typeface="+mj-lt"/>
              <a:buAutoNum type="arabicPeriod"/>
            </a:pPr>
            <a:r>
              <a:rPr lang="en-CA" dirty="0" smtClean="0"/>
              <a:t>based on number of repetition: contains 50 clusters coming from K-Means algorithm based on number of repetition for each term in the all retrieved ads in dataset. </a:t>
            </a:r>
          </a:p>
          <a:p>
            <a:pPr marL="822960" lvl="1" indent="-457200">
              <a:buFont typeface="+mj-lt"/>
              <a:buAutoNum type="arabicPeriod"/>
            </a:pPr>
            <a:r>
              <a:rPr lang="en-CA" dirty="0" smtClean="0"/>
              <a:t>based on terms' concepts (meaning): We categorized all terms in 1150 clusters in hierarchical pattern, from 17 main categories.</a:t>
            </a:r>
            <a:endParaRPr lang="en-CA" dirty="0"/>
          </a:p>
        </p:txBody>
      </p:sp>
      <p:sp>
        <p:nvSpPr>
          <p:cNvPr id="4" name="Date Placeholder 3"/>
          <p:cNvSpPr>
            <a:spLocks noGrp="1"/>
          </p:cNvSpPr>
          <p:nvPr>
            <p:ph type="dt" sz="half" idx="14"/>
          </p:nvPr>
        </p:nvSpPr>
        <p:spPr/>
        <p:txBody>
          <a:bodyPr/>
          <a:lstStyle/>
          <a:p>
            <a:fld id="{90D3EE93-1EDA-4B11-9E18-C8384068CA28}" type="datetime6">
              <a:rPr lang="en-CA" smtClean="0"/>
              <a:pPr/>
              <a:t>September 10</a:t>
            </a:fld>
            <a:endParaRPr lang="en-CA"/>
          </a:p>
        </p:txBody>
      </p:sp>
      <p:sp>
        <p:nvSpPr>
          <p:cNvPr id="5" name="Slide Number Placeholder 4"/>
          <p:cNvSpPr>
            <a:spLocks noGrp="1"/>
          </p:cNvSpPr>
          <p:nvPr>
            <p:ph type="sldNum" sz="quarter" idx="15"/>
          </p:nvPr>
        </p:nvSpPr>
        <p:spPr/>
        <p:txBody>
          <a:bodyPr/>
          <a:lstStyle/>
          <a:p>
            <a:fld id="{50CC74DD-324C-40CD-9008-D42B92F6B1CF}" type="slidenum">
              <a:rPr lang="en-CA" smtClean="0"/>
              <a:pPr/>
              <a:t>7</a:t>
            </a:fld>
            <a:endParaRPr lang="en-CA"/>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Proposed CTR Prediction Method</a:t>
            </a:r>
            <a:endParaRPr lang="en-CA" dirty="0"/>
          </a:p>
        </p:txBody>
      </p:sp>
      <p:graphicFrame>
        <p:nvGraphicFramePr>
          <p:cNvPr id="6" name="Content Placeholder 5"/>
          <p:cNvGraphicFramePr>
            <a:graphicFrameLocks noGrp="1"/>
          </p:cNvGraphicFramePr>
          <p:nvPr>
            <p:ph sz="quarter" idx="1"/>
          </p:nvPr>
        </p:nvGraphicFramePr>
        <p:xfrm>
          <a:off x="457200" y="1600200"/>
          <a:ext cx="7467600"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p:cNvSpPr>
            <a:spLocks noGrp="1"/>
          </p:cNvSpPr>
          <p:nvPr>
            <p:ph type="dt" sz="half" idx="14"/>
          </p:nvPr>
        </p:nvSpPr>
        <p:spPr/>
        <p:txBody>
          <a:bodyPr/>
          <a:lstStyle/>
          <a:p>
            <a:fld id="{90D3EE93-1EDA-4B11-9E18-C8384068CA28}" type="datetime6">
              <a:rPr lang="en-CA" smtClean="0"/>
              <a:pPr/>
              <a:t>September 10</a:t>
            </a:fld>
            <a:endParaRPr lang="en-CA"/>
          </a:p>
        </p:txBody>
      </p:sp>
      <p:sp>
        <p:nvSpPr>
          <p:cNvPr id="5" name="Slide Number Placeholder 4"/>
          <p:cNvSpPr>
            <a:spLocks noGrp="1"/>
          </p:cNvSpPr>
          <p:nvPr>
            <p:ph type="sldNum" sz="quarter" idx="15"/>
          </p:nvPr>
        </p:nvSpPr>
        <p:spPr/>
        <p:txBody>
          <a:bodyPr/>
          <a:lstStyle/>
          <a:p>
            <a:fld id="{50CC74DD-324C-40CD-9008-D42B92F6B1CF}" type="slidenum">
              <a:rPr lang="en-CA" smtClean="0"/>
              <a:pPr/>
              <a:t>8</a:t>
            </a:fld>
            <a:endParaRPr lang="en-CA"/>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Proposed CTR Prediction Method</a:t>
            </a:r>
            <a:endParaRPr lang="en-CA" dirty="0"/>
          </a:p>
        </p:txBody>
      </p:sp>
      <p:sp>
        <p:nvSpPr>
          <p:cNvPr id="3" name="Content Placeholder 2"/>
          <p:cNvSpPr>
            <a:spLocks noGrp="1"/>
          </p:cNvSpPr>
          <p:nvPr>
            <p:ph sz="quarter" idx="1"/>
          </p:nvPr>
        </p:nvSpPr>
        <p:spPr/>
        <p:txBody>
          <a:bodyPr>
            <a:normAutofit/>
          </a:bodyPr>
          <a:lstStyle/>
          <a:p>
            <a:pPr marL="457200" indent="-457200">
              <a:buFont typeface="+mj-lt"/>
              <a:buAutoNum type="arabicPeriod" startAt="3"/>
            </a:pPr>
            <a:endParaRPr lang="en-CA" sz="2800" dirty="0" smtClean="0"/>
          </a:p>
          <a:p>
            <a:pPr marL="457200" indent="-457200">
              <a:buFont typeface="+mj-lt"/>
              <a:buAutoNum type="arabicPeriod" startAt="3"/>
            </a:pPr>
            <a:r>
              <a:rPr lang="en-CA" sz="2800" dirty="0" smtClean="0"/>
              <a:t>For each ad, we formed 3 vectors which each of these vectors was related to one of the cluster's sets, if the ad had a term from n-</a:t>
            </a:r>
            <a:r>
              <a:rPr lang="en-CA" sz="2800" dirty="0" err="1" smtClean="0"/>
              <a:t>th</a:t>
            </a:r>
            <a:r>
              <a:rPr lang="en-CA" sz="2800" dirty="0" smtClean="0"/>
              <a:t> cluster , we increase its related vector's entry by 1.</a:t>
            </a:r>
          </a:p>
          <a:p>
            <a:pPr marL="457200" indent="-457200">
              <a:buFont typeface="+mj-lt"/>
              <a:buAutoNum type="arabicPeriod" startAt="3"/>
            </a:pPr>
            <a:endParaRPr lang="en-CA" sz="2800" dirty="0" smtClean="0"/>
          </a:p>
        </p:txBody>
      </p:sp>
      <p:sp>
        <p:nvSpPr>
          <p:cNvPr id="4" name="Date Placeholder 3"/>
          <p:cNvSpPr>
            <a:spLocks noGrp="1"/>
          </p:cNvSpPr>
          <p:nvPr>
            <p:ph type="dt" sz="half" idx="14"/>
          </p:nvPr>
        </p:nvSpPr>
        <p:spPr/>
        <p:txBody>
          <a:bodyPr/>
          <a:lstStyle/>
          <a:p>
            <a:fld id="{90D3EE93-1EDA-4B11-9E18-C8384068CA28}" type="datetime6">
              <a:rPr lang="en-CA" smtClean="0"/>
              <a:pPr/>
              <a:t>September 10</a:t>
            </a:fld>
            <a:endParaRPr lang="en-CA"/>
          </a:p>
        </p:txBody>
      </p:sp>
      <p:sp>
        <p:nvSpPr>
          <p:cNvPr id="5" name="Slide Number Placeholder 4"/>
          <p:cNvSpPr>
            <a:spLocks noGrp="1"/>
          </p:cNvSpPr>
          <p:nvPr>
            <p:ph type="sldNum" sz="quarter" idx="15"/>
          </p:nvPr>
        </p:nvSpPr>
        <p:spPr/>
        <p:txBody>
          <a:bodyPr/>
          <a:lstStyle/>
          <a:p>
            <a:fld id="{50CC74DD-324C-40CD-9008-D42B92F6B1CF}" type="slidenum">
              <a:rPr lang="en-CA" smtClean="0"/>
              <a:pPr/>
              <a:t>9</a:t>
            </a:fld>
            <a:endParaRPr lang="en-CA"/>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4890</TotalTime>
  <Words>844</Words>
  <Application>Microsoft Office PowerPoint</Application>
  <PresentationFormat>On-screen Show (4:3)</PresentationFormat>
  <Paragraphs>190</Paragraphs>
  <Slides>20</Slides>
  <Notes>7</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Oriel</vt:lpstr>
      <vt:lpstr>Predicting Click Through Rate for new ads with semantically Similarity measurement</vt:lpstr>
      <vt:lpstr>contents</vt:lpstr>
      <vt:lpstr>Introduction</vt:lpstr>
      <vt:lpstr>Related Works</vt:lpstr>
      <vt:lpstr>Proposed CTR Prediction Method</vt:lpstr>
      <vt:lpstr>Proposed CTR Prediction Method</vt:lpstr>
      <vt:lpstr>Proposed CTR Prediction Method</vt:lpstr>
      <vt:lpstr>Proposed CTR Prediction Method</vt:lpstr>
      <vt:lpstr>Proposed CTR Prediction Method</vt:lpstr>
      <vt:lpstr>Proposed CTR Prediction Method</vt:lpstr>
      <vt:lpstr>Proposed CTR Prediction Method</vt:lpstr>
      <vt:lpstr>Proposed CTR Prediction Method</vt:lpstr>
      <vt:lpstr>Proposed CTR Prediction Method</vt:lpstr>
      <vt:lpstr>Evaluation</vt:lpstr>
      <vt:lpstr>Evaluation</vt:lpstr>
      <vt:lpstr>Evaluation</vt:lpstr>
      <vt:lpstr>Evaluation</vt:lpstr>
      <vt:lpstr>Conclusion</vt:lpstr>
      <vt:lpstr>Future Works</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Predicting Click Through Rate for new ads</dc:title>
  <dc:creator>Hamed</dc:creator>
  <cp:lastModifiedBy>Hamed Sadeghi Neshat</cp:lastModifiedBy>
  <cp:revision>118</cp:revision>
  <dcterms:created xsi:type="dcterms:W3CDTF">2010-08-28T14:06:20Z</dcterms:created>
  <dcterms:modified xsi:type="dcterms:W3CDTF">2010-09-02T21:00:12Z</dcterms:modified>
</cp:coreProperties>
</file>